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147327415" r:id="rId5"/>
    <p:sldId id="2147483616" r:id="rId6"/>
    <p:sldId id="2147483577" r:id="rId7"/>
    <p:sldId id="2147483578" r:id="rId8"/>
    <p:sldId id="2147483579" r:id="rId9"/>
    <p:sldId id="2147483580" r:id="rId10"/>
    <p:sldId id="2147483581" r:id="rId11"/>
    <p:sldId id="2147483582" r:id="rId12"/>
    <p:sldId id="2147483583" r:id="rId13"/>
    <p:sldId id="2147483584" r:id="rId14"/>
    <p:sldId id="2147483585" r:id="rId15"/>
    <p:sldId id="2147483586" r:id="rId16"/>
    <p:sldId id="2147483587" r:id="rId17"/>
    <p:sldId id="2147483588" r:id="rId18"/>
    <p:sldId id="2147483589" r:id="rId19"/>
    <p:sldId id="2147483590" r:id="rId20"/>
    <p:sldId id="2147483591" r:id="rId21"/>
    <p:sldId id="2147483592" r:id="rId22"/>
    <p:sldId id="2147483593" r:id="rId23"/>
    <p:sldId id="2147483594" r:id="rId24"/>
    <p:sldId id="2147483595" r:id="rId25"/>
    <p:sldId id="2147483596" r:id="rId26"/>
    <p:sldId id="2147483597" r:id="rId27"/>
    <p:sldId id="2147483598" r:id="rId28"/>
    <p:sldId id="2147483599" r:id="rId29"/>
    <p:sldId id="2147483600" r:id="rId30"/>
    <p:sldId id="2147483615" r:id="rId31"/>
  </p:sldIdLst>
  <p:sldSz cx="12192000" cy="6858000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192" userDrawn="1">
          <p15:clr>
            <a:srgbClr val="A4A3A4"/>
          </p15:clr>
        </p15:guide>
        <p15:guide id="9" pos="288" userDrawn="1">
          <p15:clr>
            <a:srgbClr val="A4A3A4"/>
          </p15:clr>
        </p15:guide>
        <p15:guide id="10" pos="73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863CAC-8857-0745-84BE-0165FC5BE48D}" name="Denise Matnog" initials="DM" userId="S::denise.matnog@slidegenius.com::3688904c-5591-4f00-ab98-0a3a8f92704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thiaume, Jonathan" initials="BJ" lastIdx="19" clrIdx="0">
    <p:extLst>
      <p:ext uri="{19B8F6BF-5375-455C-9EA6-DF929625EA0E}">
        <p15:presenceInfo xmlns:p15="http://schemas.microsoft.com/office/powerpoint/2012/main" userId="S-1-5-21-162406827-614989856-464344438-4037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002F6C"/>
    <a:srgbClr val="646569"/>
    <a:srgbClr val="676869"/>
    <a:srgbClr val="F6BE00"/>
    <a:srgbClr val="59CBE8"/>
    <a:srgbClr val="B3B2B3"/>
    <a:srgbClr val="DBD9D6"/>
    <a:srgbClr val="EE2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1507" autoAdjust="0"/>
  </p:normalViewPr>
  <p:slideViewPr>
    <p:cSldViewPr snapToGrid="0">
      <p:cViewPr varScale="1">
        <p:scale>
          <a:sx n="89" d="100"/>
          <a:sy n="89" d="100"/>
        </p:scale>
        <p:origin x="1398" y="300"/>
      </p:cViewPr>
      <p:guideLst>
        <p:guide orient="horz" pos="192"/>
        <p:guide pos="288"/>
        <p:guide pos="739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FE82EF-60A3-A74C-B391-7B4A44F758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3705EF-9E7B-EE48-AFD1-6EA092E654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58220BD-1BBA-44FC-9274-C053C2D79080}" type="datetimeFigureOut">
              <a:rPr lang="en-US"/>
              <a:pPr>
                <a:defRPr/>
              </a:pPr>
              <a:t>12/12/2025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2DCFED-2F98-514B-8C07-A29256720F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54095-112B-E748-8CC1-9B18DD2214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71B4AD-C2C7-4951-8FB0-1655A4457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2056F3-EBB3-2A41-8E1D-46A51F62A8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latin typeface="Century Gothic Bold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9A9CCC-C0E9-AE41-B66D-2B000AAC1B6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latin typeface="Century Gothic Bold" charset="0"/>
              </a:defRPr>
            </a:lvl1pPr>
          </a:lstStyle>
          <a:p>
            <a:pPr>
              <a:defRPr/>
            </a:pPr>
            <a:fld id="{8512EA62-E0F3-44AD-A441-6E8A523F9595}" type="datetimeFigureOut">
              <a:rPr lang="en-US"/>
              <a:pPr>
                <a:defRPr/>
              </a:pPr>
              <a:t>12/12/2025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D3F17FA-1546-504E-8BD2-2476B5C9C6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CABBECF-1F02-A04C-B0E6-CD74B1D384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CDC65-BEC6-F74B-86EB-56408E5EA19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latin typeface="Century Gothic Bold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C919A6-B987-FE47-A4E2-6340BE8815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latin typeface="Century Gothic Bold" charset="0"/>
              </a:defRPr>
            </a:lvl1pPr>
          </a:lstStyle>
          <a:p>
            <a:pPr>
              <a:defRPr/>
            </a:pPr>
            <a:fld id="{CD0580E0-BBDB-4B3A-BDD8-0E7332F92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Century Gothic Bold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Century Gothic Bold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Century Gothic Bold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Century Gothic Bold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Century Gothic Bold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0580E0-BBDB-4B3A-BDD8-0E7332F920F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26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F2DA9-350A-22DC-F9F0-EA6B87466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AAE404-9E84-8D68-2E4C-1FCF376069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334498-FFF4-2880-E8D0-B0CF89BB4B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9950C1-F3BB-9408-3763-430B53B296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0580E0-BBDB-4B3A-BDD8-0E7332F920F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44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3E32C-6C2B-A9B3-E0D1-E9E1235A5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7A9198-F2CE-E7C7-7B02-FBD0098ABC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2A5BF8-48A2-28FF-D62F-40BADF199A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830EB-0A3F-E77C-AA69-00207B66CE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0580E0-BBDB-4B3A-BDD8-0E7332F920F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09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91D96-3EF5-3979-E096-42218796A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5CA0DF-BE6E-CF43-8D70-91E1C6E97B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523D48-1A15-712A-AE92-56B9B21FAE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7AC2D-A8F5-6AC4-ECBB-16579184F9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0580E0-BBDB-4B3A-BDD8-0E7332F920F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21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4857C-D68D-2125-1DE1-E86BC5668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54A014-A80F-800F-16F1-DEDB0FFA7B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7E6B88-7F2E-001F-BCC9-541EF70FEA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7121C-8194-95C0-F4CD-874473AB3F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0580E0-BBDB-4B3A-BDD8-0E7332F920F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28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B45ADB-E573-9972-8CC0-81922183A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EC985F-7B53-9FD5-8653-D5AC7F2753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5298DC-455B-4611-88FF-5253D17588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6A00B-B28E-9BD4-FA54-FD84C2D58D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0580E0-BBDB-4B3A-BDD8-0E7332F920F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56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C1B3F-C155-8F62-01D2-E9518BAAF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A66D1B-7775-84FE-865E-26F49AC67C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789C2B-6554-D85A-E9C7-767E3CA8C8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EEBED-E526-C4FC-7C39-14C6893D01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0580E0-BBDB-4B3A-BDD8-0E7332F920F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90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7A68B-48EE-B5EF-4619-EBE52E774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1D0915-4357-7460-7961-7ACD62143A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0033EA-C386-1ADB-640E-FF627C5994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270276-4B4C-E75B-79CC-C722B11317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0580E0-BBDB-4B3A-BDD8-0E7332F920F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06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FCF07-2197-40A7-04EB-19ED195BC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23A5EA-DC46-E70A-8E6A-51FA37D1F6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150B96-7D77-E249-B8B1-C148D0F831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D17A4-302B-5277-2DFC-D5495D2DDB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0580E0-BBDB-4B3A-BDD8-0E7332F920F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81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71AFF-DF17-AFDA-5409-5BF87801A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6270A1-7556-A306-9678-5E7692C1BF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F38470-5608-0C60-1B62-9FAF2DEF69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BCABF-8EE2-3209-FDC2-EF95CF904B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0580E0-BBDB-4B3A-BDD8-0E7332F920F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384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2F6EFA-2D26-6CAB-F331-F214644EB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6D51C5-393E-CA57-ABE0-D187F89FD4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6942F1-B9E7-7862-0A1D-66070DF55D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B79DD0-0C86-0589-8081-B88277C090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0580E0-BBDB-4B3A-BDD8-0E7332F920F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29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37A79-7319-FD85-DC73-53CAB2ABE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3EA835-4133-F449-EEC1-E04ED1C5BD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3A096D-F4D1-95EE-8E61-389A71CC8A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837FD-2F4A-E11D-7E98-DCEA43B374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0580E0-BBDB-4B3A-BDD8-0E7332F920F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306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FE927-FB33-20D0-2BC1-DEA9CB883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A9082A-DB70-0E65-6530-A8FB763262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64CA7C-1C61-311A-38E2-D07D42919E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80934A-AC76-8E85-4231-2D6CD6724B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0580E0-BBDB-4B3A-BDD8-0E7332F920F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060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C7C5B-0C10-903C-F2D3-6568EFF46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6F767-AC04-6FCA-4CE0-BF5B53C8D3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A434CF-6EC2-60FB-A41C-8B08045E51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02252-F4A4-1FF0-4596-F16FFFCC2A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0580E0-BBDB-4B3A-BDD8-0E7332F920F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109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FBE33-9B87-8115-9D81-9DDC3B1CF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6FF265-6E83-3BDB-6D18-FB0DFE7CDC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C23567-9C46-5D97-C30A-CAFC4223F3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C428E6-2478-BED9-59D7-AC1F2FF794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0580E0-BBDB-4B3A-BDD8-0E7332F920F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809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9158E-CFB1-76B6-53A6-B5CB7165C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CA7A17-F6B2-C245-A907-3B91A56FBC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983060-3B0F-ED42-2997-C8AC9DAF50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76B90-D0E8-99C1-50B4-5ADF0C1A39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0580E0-BBDB-4B3A-BDD8-0E7332F920F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467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A800D-FBA6-6E6E-816A-D5576362F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A89B8A-6730-9DDC-D31C-BFF6670A8E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E2519D-59AF-32E4-658E-DA53E91986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850BB1-E7F3-1413-1084-B78CF0BD94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0580E0-BBDB-4B3A-BDD8-0E7332F920F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122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EA0C3-7DF6-9382-AC4D-E8788C4EE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7E2C30-EA94-D084-AC28-2B3C96BE64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BE9A18-F34E-B957-09AB-FF92AC8CBD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688FA-0631-AA7D-9C46-4AAFADE1EF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0580E0-BBDB-4B3A-BDD8-0E7332F920F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88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BDDDD-6BE6-5183-C719-9252BE438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28722C-02CC-63E1-3B59-52E6DBB54F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5E48A5-110C-442B-CAC5-6833D8093F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73D8A6-9B25-2DEA-286E-FD66789D46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0580E0-BBDB-4B3A-BDD8-0E7332F920F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09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6D4E7-8ECC-7AAF-53DE-24C91B6FB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D92769-AB4B-0137-CBED-D5E4EB5194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192B2C-C35F-543E-8D71-344D20C6C6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6497FA-DD8D-2C16-1E27-C5F1A56C8F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0580E0-BBDB-4B3A-BDD8-0E7332F920F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55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267E1-7C31-3165-A6FB-A53F5CDBB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9064FF-F050-2F26-F2F7-E3585BFCD3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D0BAB2-D3F2-0357-80E5-15A8F32449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4F097-5E95-443D-EE2A-3182191F54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0580E0-BBDB-4B3A-BDD8-0E7332F920F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95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38C47-5B56-5A56-0C2C-78E94162F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C1D5D5-BD98-E292-1782-B5F32432AE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01AC3B-DA43-342B-A0DF-72F24C6462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9E07C5-D40C-ACB9-7099-F55093B446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0580E0-BBDB-4B3A-BDD8-0E7332F920F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50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2C685-388A-85CE-9C1E-6366465E7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180CD5-47E3-AFE7-3AF4-AB341653F1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EA90DA-9A4B-3158-F965-E22DADF9AB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9C5D3-E6E5-242E-F620-FAD36476B1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0580E0-BBDB-4B3A-BDD8-0E7332F920F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82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C25A9-1603-C9A9-08F2-B77BCE498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04FF97-6E45-7A28-1BD5-6B7E2217A5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203680-B345-9FEC-7779-879C250031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1156C0-0982-1E3A-C8C9-97F9D96FCD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0580E0-BBDB-4B3A-BDD8-0E7332F920F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95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6EE95-421D-71E9-FDF7-970AEE565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DE3981-0567-AFEE-4402-629BD270E7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A69EAF-051F-83F0-2871-6313D1BB46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575D18-4FA5-7C25-CCFE-54B1721FF2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0580E0-BBDB-4B3A-BDD8-0E7332F920F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90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v1">
    <p:bg>
      <p:bgPr>
        <a:solidFill>
          <a:srgbClr val="59C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40DF4B2-01C6-784E-99B5-4BD8053EF4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629625" y="4481035"/>
            <a:ext cx="6609028" cy="1811123"/>
          </a:xfrm>
        </p:spPr>
        <p:txBody>
          <a:bodyPr anchor="t">
            <a:noAutofit/>
          </a:bodyPr>
          <a:lstStyle>
            <a:lvl1pPr>
              <a:defRPr sz="2800" b="0" i="0">
                <a:solidFill>
                  <a:schemeClr val="bg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/>
              <a:t>Click to edit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83468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Card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9D552AD-559B-4141-9BAE-7BA19E0DBDE2}"/>
              </a:ext>
            </a:extLst>
          </p:cNvPr>
          <p:cNvSpPr/>
          <p:nvPr userDrawn="1"/>
        </p:nvSpPr>
        <p:spPr>
          <a:xfrm>
            <a:off x="0" y="5118100"/>
            <a:ext cx="12192000" cy="1554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atin typeface="Century Gothic Bold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1AAC1C-A74A-D541-BBCE-B0CC450A83BF}"/>
              </a:ext>
            </a:extLst>
          </p:cNvPr>
          <p:cNvSpPr/>
          <p:nvPr userDrawn="1"/>
        </p:nvSpPr>
        <p:spPr>
          <a:xfrm>
            <a:off x="0" y="6672263"/>
            <a:ext cx="12192000" cy="193675"/>
          </a:xfrm>
          <a:prstGeom prst="rect">
            <a:avLst/>
          </a:prstGeom>
          <a:solidFill>
            <a:srgbClr val="4EC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atin typeface="Century Gothic Bold" charset="0"/>
            </a:endParaRPr>
          </a:p>
        </p:txBody>
      </p:sp>
      <p:sp>
        <p:nvSpPr>
          <p:cNvPr id="4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11795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b="1" i="0"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04395" y="5117951"/>
            <a:ext cx="9144000" cy="1554480"/>
          </a:xfrm>
        </p:spPr>
        <p:txBody>
          <a:bodyPr>
            <a:normAutofit/>
          </a:bodyPr>
          <a:lstStyle>
            <a:lvl1pPr algn="l">
              <a:defRPr sz="2800" b="0" i="0">
                <a:solidFill>
                  <a:schemeClr val="accent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721814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Card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48193" y="5619602"/>
            <a:ext cx="10515600" cy="1238398"/>
          </a:xfrm>
        </p:spPr>
        <p:txBody>
          <a:bodyPr>
            <a:normAutofit/>
          </a:bodyPr>
          <a:lstStyle>
            <a:lvl1pPr algn="ctr">
              <a:defRPr sz="2800" b="0" i="0">
                <a:solidFill>
                  <a:schemeClr val="accent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619602"/>
          </a:xfrm>
          <a:custGeom>
            <a:avLst/>
            <a:gdLst>
              <a:gd name="connsiteX0" fmla="*/ 0 w 12192000"/>
              <a:gd name="connsiteY0" fmla="*/ 0 h 5619602"/>
              <a:gd name="connsiteX1" fmla="*/ 12192000 w 12192000"/>
              <a:gd name="connsiteY1" fmla="*/ 0 h 5619602"/>
              <a:gd name="connsiteX2" fmla="*/ 12192000 w 12192000"/>
              <a:gd name="connsiteY2" fmla="*/ 5619602 h 5619602"/>
              <a:gd name="connsiteX3" fmla="*/ 6731634 w 12192000"/>
              <a:gd name="connsiteY3" fmla="*/ 5619602 h 5619602"/>
              <a:gd name="connsiteX4" fmla="*/ 6719470 w 12192000"/>
              <a:gd name="connsiteY4" fmla="*/ 5498938 h 5619602"/>
              <a:gd name="connsiteX5" fmla="*/ 6096000 w 12192000"/>
              <a:gd name="connsiteY5" fmla="*/ 4990795 h 5619602"/>
              <a:gd name="connsiteX6" fmla="*/ 5472531 w 12192000"/>
              <a:gd name="connsiteY6" fmla="*/ 5498938 h 5619602"/>
              <a:gd name="connsiteX7" fmla="*/ 5460367 w 12192000"/>
              <a:gd name="connsiteY7" fmla="*/ 5619602 h 5619602"/>
              <a:gd name="connsiteX8" fmla="*/ 0 w 12192000"/>
              <a:gd name="connsiteY8" fmla="*/ 5619602 h 5619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5619602">
                <a:moveTo>
                  <a:pt x="0" y="0"/>
                </a:moveTo>
                <a:lnTo>
                  <a:pt x="12192000" y="0"/>
                </a:lnTo>
                <a:lnTo>
                  <a:pt x="12192000" y="5619602"/>
                </a:lnTo>
                <a:lnTo>
                  <a:pt x="6731634" y="5619602"/>
                </a:lnTo>
                <a:lnTo>
                  <a:pt x="6719470" y="5498938"/>
                </a:lnTo>
                <a:cubicBezTo>
                  <a:pt x="6660128" y="5208942"/>
                  <a:pt x="6403539" y="4990795"/>
                  <a:pt x="6096000" y="4990795"/>
                </a:cubicBezTo>
                <a:cubicBezTo>
                  <a:pt x="5788462" y="4990795"/>
                  <a:pt x="5531873" y="5208942"/>
                  <a:pt x="5472531" y="5498938"/>
                </a:cubicBezTo>
                <a:lnTo>
                  <a:pt x="5460367" y="5619602"/>
                </a:lnTo>
                <a:lnTo>
                  <a:pt x="0" y="5619602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b="1" i="0"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4344E5E-0CC8-6846-BA63-7FA9E99BB3A6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5780532" y="5071473"/>
            <a:ext cx="630936" cy="63093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lnSpc>
                <a:spcPct val="70000"/>
              </a:lnSpc>
              <a:buNone/>
              <a:defRPr sz="900" b="1" i="0" cap="all" spc="300" baseline="0">
                <a:solidFill>
                  <a:schemeClr val="accent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14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Card_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193" y="5319252"/>
            <a:ext cx="10515600" cy="842062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sz="2800" b="0" i="0">
                <a:solidFill>
                  <a:schemeClr val="accent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848193" y="6158705"/>
            <a:ext cx="10515600" cy="51010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1" i="0" spc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section description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5117952"/>
          </a:xfrm>
          <a:custGeom>
            <a:avLst/>
            <a:gdLst>
              <a:gd name="connsiteX0" fmla="*/ 0 w 12192000"/>
              <a:gd name="connsiteY0" fmla="*/ 0 h 5117952"/>
              <a:gd name="connsiteX1" fmla="*/ 12192000 w 12192000"/>
              <a:gd name="connsiteY1" fmla="*/ 0 h 5117952"/>
              <a:gd name="connsiteX2" fmla="*/ 12192000 w 12192000"/>
              <a:gd name="connsiteY2" fmla="*/ 5117952 h 5117952"/>
              <a:gd name="connsiteX3" fmla="*/ 6730934 w 12192000"/>
              <a:gd name="connsiteY3" fmla="*/ 5117952 h 5117952"/>
              <a:gd name="connsiteX4" fmla="*/ 6719470 w 12192000"/>
              <a:gd name="connsiteY4" fmla="*/ 5004232 h 5117952"/>
              <a:gd name="connsiteX5" fmla="*/ 6096000 w 12192000"/>
              <a:gd name="connsiteY5" fmla="*/ 4496089 h 5117952"/>
              <a:gd name="connsiteX6" fmla="*/ 5472531 w 12192000"/>
              <a:gd name="connsiteY6" fmla="*/ 5004232 h 5117952"/>
              <a:gd name="connsiteX7" fmla="*/ 5461067 w 12192000"/>
              <a:gd name="connsiteY7" fmla="*/ 5117952 h 5117952"/>
              <a:gd name="connsiteX8" fmla="*/ 0 w 12192000"/>
              <a:gd name="connsiteY8" fmla="*/ 5117952 h 511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5117952">
                <a:moveTo>
                  <a:pt x="0" y="0"/>
                </a:moveTo>
                <a:lnTo>
                  <a:pt x="12192000" y="0"/>
                </a:lnTo>
                <a:lnTo>
                  <a:pt x="12192000" y="5117952"/>
                </a:lnTo>
                <a:lnTo>
                  <a:pt x="6730934" y="5117952"/>
                </a:lnTo>
                <a:lnTo>
                  <a:pt x="6719470" y="5004232"/>
                </a:lnTo>
                <a:cubicBezTo>
                  <a:pt x="6660128" y="4714236"/>
                  <a:pt x="6403539" y="4496089"/>
                  <a:pt x="6096000" y="4496089"/>
                </a:cubicBezTo>
                <a:cubicBezTo>
                  <a:pt x="5788462" y="4496089"/>
                  <a:pt x="5531873" y="4714236"/>
                  <a:pt x="5472531" y="5004232"/>
                </a:cubicBezTo>
                <a:lnTo>
                  <a:pt x="5461067" y="5117952"/>
                </a:lnTo>
                <a:lnTo>
                  <a:pt x="0" y="5117952"/>
                </a:lnTo>
                <a:close/>
              </a:path>
            </a:pathLst>
          </a:custGeom>
          <a:noFill/>
        </p:spPr>
        <p:txBody>
          <a:bodyPr rtlCol="0" anchor="ctr">
            <a:noAutofit/>
          </a:bodyPr>
          <a:lstStyle>
            <a:lvl1pPr marL="0" indent="0" algn="ctr">
              <a:buNone/>
              <a:defRPr b="1" i="0"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88A643E-33AF-2943-B616-BE638B2D4D8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48012" y="4571539"/>
            <a:ext cx="685800" cy="685800"/>
          </a:xfr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47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5917" y="2033628"/>
            <a:ext cx="8045702" cy="3389035"/>
          </a:xfrm>
        </p:spPr>
        <p:txBody>
          <a:bodyPr>
            <a:normAutofit/>
          </a:bodyPr>
          <a:lstStyle>
            <a:lvl1pPr marL="228600" indent="-228600">
              <a:lnSpc>
                <a:spcPct val="120000"/>
              </a:lnSpc>
              <a:buClr>
                <a:srgbClr val="E1E1DE"/>
              </a:buClr>
              <a:buSzPct val="100000"/>
              <a:buFont typeface="Century Gothic Bold" panose="020B0702020202020204" pitchFamily="34" charset="0"/>
              <a:buChar char="●"/>
              <a:tabLst/>
              <a:defRPr sz="1400" b="0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742950" indent="-285750">
              <a:lnSpc>
                <a:spcPct val="120000"/>
              </a:lnSpc>
              <a:buClr>
                <a:srgbClr val="E1E1DE"/>
              </a:buClr>
              <a:buSzPct val="100000"/>
              <a:buFont typeface="Century Gothic Bold" panose="020B0702020202020204" pitchFamily="34" charset="0"/>
              <a:buChar char="●"/>
              <a:tabLst/>
              <a:defRPr sz="1400" b="0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2pPr>
            <a:lvl3pPr marL="1200150" indent="-285750">
              <a:lnSpc>
                <a:spcPct val="120000"/>
              </a:lnSpc>
              <a:buClr>
                <a:srgbClr val="E1E1DE"/>
              </a:buClr>
              <a:buSzPct val="100000"/>
              <a:buFont typeface="Century Gothic Bold" panose="020B0702020202020204" pitchFamily="34" charset="0"/>
              <a:buChar char="●"/>
              <a:tabLst/>
              <a:defRPr sz="1400" b="0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3pPr>
            <a:lvl4pPr marL="1657350" indent="-285750">
              <a:lnSpc>
                <a:spcPct val="120000"/>
              </a:lnSpc>
              <a:buClr>
                <a:srgbClr val="E1E1DE"/>
              </a:buClr>
              <a:buSzPct val="100000"/>
              <a:buFont typeface="Century Gothic Bold" panose="020B0702020202020204" pitchFamily="34" charset="0"/>
              <a:buChar char="●"/>
              <a:tabLst/>
              <a:defRPr sz="1400" b="0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4pPr>
            <a:lvl5pPr marL="2114550" indent="-285750">
              <a:lnSpc>
                <a:spcPct val="120000"/>
              </a:lnSpc>
              <a:buClr>
                <a:srgbClr val="E1E1DE"/>
              </a:buClr>
              <a:buSzPct val="100000"/>
              <a:buFont typeface="Century Gothic Bold" panose="020B0702020202020204" pitchFamily="34" charset="0"/>
              <a:buChar char="●"/>
              <a:tabLst/>
              <a:defRPr sz="1400" b="0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5pPr>
          </a:lstStyle>
          <a:p>
            <a:pPr lvl="0"/>
            <a:r>
              <a:rPr lang="en-US"/>
              <a:t>Click to edit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7DC3A2-8BF0-9D47-8265-CD62F13362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985" b="-24985"/>
          <a:stretch/>
        </p:blipFill>
        <p:spPr>
          <a:xfrm>
            <a:off x="383459" y="6596743"/>
            <a:ext cx="11201400" cy="161622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13B2C3A-E306-B944-8A6D-23A467980236}"/>
              </a:ext>
            </a:extLst>
          </p:cNvPr>
          <p:cNvSpPr txBox="1">
            <a:spLocks/>
          </p:cNvSpPr>
          <p:nvPr userDrawn="1"/>
        </p:nvSpPr>
        <p:spPr>
          <a:xfrm>
            <a:off x="11513573" y="6553200"/>
            <a:ext cx="421929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b="1" i="0" kern="1200">
                <a:solidFill>
                  <a:schemeClr val="accent1"/>
                </a:solidFill>
                <a:latin typeface="MM Sharp Sans" charset="0"/>
                <a:ea typeface="MM Sharp Sans" charset="0"/>
                <a:cs typeface="MM Sharp San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D62275-A945-5F43-BB60-19F5DE854C5B}" type="slidenum">
              <a:rPr lang="en-US" b="0" i="0" smtClean="0">
                <a:latin typeface="Century Gothic Regular"/>
              </a:rPr>
              <a:pPr/>
              <a:t>‹#›</a:t>
            </a:fld>
            <a:endParaRPr lang="en-US" b="0" i="0">
              <a:latin typeface="Century Gothic Regular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BBE1A6F-0E5D-E24A-8120-7D4C5B6C5B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3458" y="228805"/>
            <a:ext cx="8045703" cy="893534"/>
          </a:xfrm>
        </p:spPr>
        <p:txBody>
          <a:bodyPr/>
          <a:lstStyle/>
          <a:p>
            <a:r>
              <a:rPr lang="en-US" altLang="en-US" sz="2400" dirty="0">
                <a:latin typeface="Century Gothic Bold" panose="020B0702020202020204" pitchFamily="34" charset="0"/>
                <a:ea typeface="Century Gothic Bold" panose="020B0702020202020204" pitchFamily="34" charset="0"/>
                <a:cs typeface="Century Gothic Bold" panose="020B0702020202020204" pitchFamily="34" charset="0"/>
              </a:rPr>
              <a:t>Title example</a:t>
            </a:r>
            <a:endParaRPr lang="en-US" sz="240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32D02B0-5A6D-2943-8A5D-73785F0D07D9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383458" y="1170263"/>
            <a:ext cx="8045703" cy="599716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 b="1">
                <a:solidFill>
                  <a:srgbClr val="002F6C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/>
              <a:t>Click to edit slide description</a:t>
            </a:r>
          </a:p>
          <a:p>
            <a:endParaRPr lang="en-US" sz="1600" b="1"/>
          </a:p>
        </p:txBody>
      </p:sp>
    </p:spTree>
    <p:extLst>
      <p:ext uri="{BB962C8B-B14F-4D97-AF65-F5344CB8AC3E}">
        <p14:creationId xmlns:p14="http://schemas.microsoft.com/office/powerpoint/2010/main" val="378449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2671" y="790037"/>
            <a:ext cx="11468100" cy="893534"/>
          </a:xfrm>
        </p:spPr>
        <p:txBody>
          <a:bodyPr>
            <a:normAutofit/>
          </a:bodyPr>
          <a:lstStyle>
            <a:lvl1pPr>
              <a:defRPr sz="2400" b="0" i="0" baseline="0">
                <a:solidFill>
                  <a:schemeClr val="accent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5129" y="2594860"/>
            <a:ext cx="10647209" cy="3389035"/>
          </a:xfrm>
        </p:spPr>
        <p:txBody>
          <a:bodyPr>
            <a:normAutofit/>
          </a:bodyPr>
          <a:lstStyle>
            <a:lvl1pPr marL="228600" indent="-228600">
              <a:lnSpc>
                <a:spcPct val="120000"/>
              </a:lnSpc>
              <a:buClr>
                <a:srgbClr val="E1E1DE"/>
              </a:buClr>
              <a:buSzPct val="100000"/>
              <a:buFont typeface="Century Gothic Bold" panose="020B0702020202020204" pitchFamily="34" charset="0"/>
              <a:buChar char="●"/>
              <a:tabLst/>
              <a:defRPr sz="1400" b="0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742950" indent="-285750">
              <a:lnSpc>
                <a:spcPct val="120000"/>
              </a:lnSpc>
              <a:buClr>
                <a:srgbClr val="E1E1DE"/>
              </a:buClr>
              <a:buSzPct val="100000"/>
              <a:buFont typeface="Century Gothic Bold" panose="020B0702020202020204" pitchFamily="34" charset="0"/>
              <a:buChar char="●"/>
              <a:tabLst/>
              <a:defRPr sz="1400" b="0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2pPr>
            <a:lvl3pPr marL="1200150" indent="-285750">
              <a:lnSpc>
                <a:spcPct val="120000"/>
              </a:lnSpc>
              <a:buClr>
                <a:srgbClr val="E1E1DE"/>
              </a:buClr>
              <a:buSzPct val="100000"/>
              <a:buFont typeface="Century Gothic Bold" panose="020B0702020202020204" pitchFamily="34" charset="0"/>
              <a:buChar char="●"/>
              <a:tabLst/>
              <a:defRPr sz="1400" b="0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3pPr>
            <a:lvl4pPr marL="1657350" indent="-285750">
              <a:lnSpc>
                <a:spcPct val="120000"/>
              </a:lnSpc>
              <a:buClr>
                <a:srgbClr val="E1E1DE"/>
              </a:buClr>
              <a:buSzPct val="100000"/>
              <a:buFont typeface="Century Gothic Bold" panose="020B0702020202020204" pitchFamily="34" charset="0"/>
              <a:buChar char="●"/>
              <a:tabLst/>
              <a:defRPr sz="1400" b="0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4pPr>
            <a:lvl5pPr marL="2114550" indent="-285750">
              <a:lnSpc>
                <a:spcPct val="120000"/>
              </a:lnSpc>
              <a:buClr>
                <a:srgbClr val="E1E1DE"/>
              </a:buClr>
              <a:buSzPct val="100000"/>
              <a:buFont typeface="Century Gothic Bold" panose="020B0702020202020204" pitchFamily="34" charset="0"/>
              <a:buChar char="●"/>
              <a:tabLst/>
              <a:defRPr sz="1400" b="0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5pPr>
          </a:lstStyle>
          <a:p>
            <a:pPr lvl="0"/>
            <a:r>
              <a:rPr lang="en-US"/>
              <a:t>Click to edit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262671" y="1731495"/>
            <a:ext cx="11468100" cy="599716"/>
          </a:xfrm>
        </p:spPr>
        <p:txBody>
          <a:bodyPr anchor="ctr">
            <a:noAutofit/>
          </a:bodyPr>
          <a:lstStyle>
            <a:lvl1pPr marL="0" indent="0">
              <a:buNone/>
              <a:defRPr sz="1400" b="1" i="0">
                <a:solidFill>
                  <a:schemeClr val="accent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457200" indent="0">
              <a:buNone/>
              <a:defRPr sz="1500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>
              <a:buNone/>
              <a:defRPr sz="1500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>
              <a:buNone/>
              <a:defRPr sz="1500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>
              <a:buNone/>
              <a:defRPr sz="1500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slide description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13B2C3A-E306-B944-8A6D-23A467980236}"/>
              </a:ext>
            </a:extLst>
          </p:cNvPr>
          <p:cNvSpPr txBox="1">
            <a:spLocks/>
          </p:cNvSpPr>
          <p:nvPr userDrawn="1"/>
        </p:nvSpPr>
        <p:spPr>
          <a:xfrm>
            <a:off x="11513573" y="6553200"/>
            <a:ext cx="421929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b="1" i="0" kern="1200">
                <a:solidFill>
                  <a:schemeClr val="accent1"/>
                </a:solidFill>
                <a:latin typeface="MM Sharp Sans" charset="0"/>
                <a:ea typeface="MM Sharp Sans" charset="0"/>
                <a:cs typeface="MM Sharp San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D62275-A945-5F43-BB60-19F5DE854C5B}" type="slidenum">
              <a:rPr lang="en-US" b="0" i="0" smtClean="0">
                <a:latin typeface="Century Gothic Regular"/>
              </a:rPr>
              <a:pPr/>
              <a:t>‹#›</a:t>
            </a:fld>
            <a:endParaRPr lang="en-US" b="0" i="0">
              <a:latin typeface="Century Gothic Regular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0AA73D7-7D6E-874E-A7FD-6EB964937F1B}"/>
              </a:ext>
            </a:extLst>
          </p:cNvPr>
          <p:cNvGrpSpPr/>
          <p:nvPr userDrawn="1"/>
        </p:nvGrpSpPr>
        <p:grpSpPr>
          <a:xfrm>
            <a:off x="262671" y="138200"/>
            <a:ext cx="11626400" cy="266667"/>
            <a:chOff x="347267" y="115900"/>
            <a:chExt cx="11626400" cy="266667"/>
          </a:xfrm>
        </p:grpSpPr>
        <p:pic>
          <p:nvPicPr>
            <p:cNvPr id="21" name="Shape 1381">
              <a:extLst>
                <a:ext uri="{FF2B5EF4-FFF2-40B4-BE49-F238E27FC236}">
                  <a16:creationId xmlns:a16="http://schemas.microsoft.com/office/drawing/2014/main" id="{3819F753-9927-704E-94DE-F25C44C71E4A}"/>
                </a:ext>
              </a:extLst>
            </p:cNvPr>
            <p:cNvPicPr preferRelativeResize="0"/>
            <p:nvPr userDrawn="1"/>
          </p:nvPicPr>
          <p:blipFill rotWithShape="1">
            <a:blip r:embed="rId2" cstate="screen">
              <a:alphaModFix amt="1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732934" y="115900"/>
              <a:ext cx="240732" cy="1746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2" name="Shape 1382">
              <a:extLst>
                <a:ext uri="{FF2B5EF4-FFF2-40B4-BE49-F238E27FC236}">
                  <a16:creationId xmlns:a16="http://schemas.microsoft.com/office/drawing/2014/main" id="{A0729CD5-FD63-7E46-88B6-3D1190F98981}"/>
                </a:ext>
              </a:extLst>
            </p:cNvPr>
            <p:cNvCxnSpPr>
              <a:cxnSpLocks/>
            </p:cNvCxnSpPr>
            <p:nvPr userDrawn="1"/>
          </p:nvCxnSpPr>
          <p:spPr>
            <a:xfrm rot="10800000" flipH="1">
              <a:off x="347267" y="370967"/>
              <a:ext cx="11626400" cy="11600"/>
            </a:xfrm>
            <a:prstGeom prst="straightConnector1">
              <a:avLst/>
            </a:prstGeom>
            <a:noFill/>
            <a:ln w="9525" cap="flat" cmpd="sng">
              <a:solidFill>
                <a:srgbClr val="B7B7B7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20" name="Shape 315">
            <a:extLst>
              <a:ext uri="{FF2B5EF4-FFF2-40B4-BE49-F238E27FC236}">
                <a16:creationId xmlns:a16="http://schemas.microsoft.com/office/drawing/2014/main" id="{35EEFCD3-F7A2-5E49-91AB-B6C07B5574DE}"/>
              </a:ext>
            </a:extLst>
          </p:cNvPr>
          <p:cNvSpPr txBox="1"/>
          <p:nvPr userDrawn="1"/>
        </p:nvSpPr>
        <p:spPr>
          <a:xfrm>
            <a:off x="196618" y="72996"/>
            <a:ext cx="3482800" cy="29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933">
                <a:solidFill>
                  <a:srgbClr val="B7B7B7"/>
                </a:solidFill>
                <a:latin typeface="+mn-lt"/>
                <a:ea typeface="Proxima Nova Rg"/>
                <a:cs typeface="Proxima Nova Rg"/>
                <a:sym typeface="Proxima Nova"/>
              </a:rPr>
              <a:t>Presentation Title</a:t>
            </a:r>
            <a:endParaRPr sz="933">
              <a:solidFill>
                <a:srgbClr val="B7B7B7"/>
              </a:solidFill>
              <a:latin typeface="+mn-lt"/>
              <a:ea typeface="Proxima Nova Rg"/>
              <a:cs typeface="Proxima Nova Rg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219301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2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3458" y="1999751"/>
            <a:ext cx="6194323" cy="3389035"/>
          </a:xfrm>
        </p:spPr>
        <p:txBody>
          <a:bodyPr>
            <a:normAutofit/>
          </a:bodyPr>
          <a:lstStyle>
            <a:lvl1pPr marL="228600" indent="-228600">
              <a:lnSpc>
                <a:spcPct val="120000"/>
              </a:lnSpc>
              <a:buClr>
                <a:srgbClr val="E1E1DE"/>
              </a:buClr>
              <a:buSzPct val="100000"/>
              <a:buFont typeface="Century Gothic Bold" panose="020B0702020202020204" pitchFamily="34" charset="0"/>
              <a:buChar char="●"/>
              <a:tabLst/>
              <a:defRPr sz="1400" b="0" i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 marL="576263" indent="-119063">
              <a:lnSpc>
                <a:spcPct val="120000"/>
              </a:lnSpc>
              <a:buClr>
                <a:srgbClr val="E1E1DE"/>
              </a:buClr>
              <a:buSzPct val="150000"/>
              <a:tabLst/>
              <a:defRPr sz="1400" b="0" i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 marL="1035050" indent="-120650">
              <a:lnSpc>
                <a:spcPct val="120000"/>
              </a:lnSpc>
              <a:buClr>
                <a:srgbClr val="E1E1DE"/>
              </a:buClr>
              <a:buSzPct val="150000"/>
              <a:tabLst/>
              <a:defRPr sz="1400" b="0" i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 marL="1493838" indent="-122238">
              <a:lnSpc>
                <a:spcPct val="120000"/>
              </a:lnSpc>
              <a:buClr>
                <a:srgbClr val="E1E1DE"/>
              </a:buClr>
              <a:buSzPct val="150000"/>
              <a:tabLst/>
              <a:defRPr sz="1400" b="0" i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  <a:lvl5pPr marL="1943100" indent="-114300">
              <a:lnSpc>
                <a:spcPct val="120000"/>
              </a:lnSpc>
              <a:buClr>
                <a:srgbClr val="E1E1DE"/>
              </a:buClr>
              <a:buSzPct val="150000"/>
              <a:tabLst/>
              <a:defRPr sz="1400" b="0" i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1165882"/>
            <a:ext cx="6211529" cy="599716"/>
          </a:xfrm>
        </p:spPr>
        <p:txBody>
          <a:bodyPr anchor="ctr">
            <a:noAutofit/>
          </a:bodyPr>
          <a:lstStyle>
            <a:lvl1pPr marL="0" indent="0">
              <a:buNone/>
              <a:defRPr sz="1400" b="1" i="0">
                <a:solidFill>
                  <a:schemeClr val="accent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457200" indent="0">
              <a:buNone/>
              <a:defRPr sz="1500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>
              <a:buNone/>
              <a:defRPr sz="1500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>
              <a:buNone/>
              <a:defRPr sz="1500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>
              <a:buNone/>
              <a:defRPr sz="1500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slide description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02F921-66CB-274A-A108-286E790638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985" b="-24985"/>
          <a:stretch/>
        </p:blipFill>
        <p:spPr>
          <a:xfrm>
            <a:off x="383459" y="6596743"/>
            <a:ext cx="11201400" cy="161622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3F8EB9F-AEBF-2841-8490-D79D8647E539}"/>
              </a:ext>
            </a:extLst>
          </p:cNvPr>
          <p:cNvSpPr txBox="1">
            <a:spLocks/>
          </p:cNvSpPr>
          <p:nvPr userDrawn="1"/>
        </p:nvSpPr>
        <p:spPr>
          <a:xfrm>
            <a:off x="11513573" y="6553200"/>
            <a:ext cx="421929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b="1" i="0" kern="1200">
                <a:solidFill>
                  <a:schemeClr val="accent1"/>
                </a:solidFill>
                <a:latin typeface="MM Sharp Sans" charset="0"/>
                <a:ea typeface="MM Sharp Sans" charset="0"/>
                <a:cs typeface="MM Sharp San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D62275-A945-5F43-BB60-19F5DE854C5B}" type="slidenum">
              <a:rPr lang="en-US" b="0" i="0" smtClean="0">
                <a:latin typeface="Century Gothic Regular"/>
              </a:rPr>
              <a:pPr/>
              <a:t>‹#›</a:t>
            </a:fld>
            <a:endParaRPr lang="en-US" b="0" i="0">
              <a:latin typeface="Century Gothic Regular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4A91FCC-A421-434B-92AB-2EADE4E464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459" y="228805"/>
            <a:ext cx="11201400" cy="893534"/>
          </a:xfrm>
        </p:spPr>
        <p:txBody>
          <a:bodyPr>
            <a:normAutofit/>
          </a:bodyPr>
          <a:lstStyle>
            <a:lvl1pPr>
              <a:defRPr sz="2400" b="0" i="0" baseline="0">
                <a:solidFill>
                  <a:schemeClr val="accent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92570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2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5129" y="2569970"/>
            <a:ext cx="6194323" cy="3389035"/>
          </a:xfrm>
        </p:spPr>
        <p:txBody>
          <a:bodyPr>
            <a:normAutofit/>
          </a:bodyPr>
          <a:lstStyle>
            <a:lvl1pPr marL="228600" indent="-228600">
              <a:lnSpc>
                <a:spcPct val="120000"/>
              </a:lnSpc>
              <a:buClr>
                <a:srgbClr val="E1E1DE"/>
              </a:buClr>
              <a:buSzPct val="100000"/>
              <a:buFont typeface="Century Gothic Bold" panose="020B0702020202020204" pitchFamily="34" charset="0"/>
              <a:buChar char="●"/>
              <a:tabLst/>
              <a:defRPr sz="1400" b="0" i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 marL="576263" indent="-119063">
              <a:lnSpc>
                <a:spcPct val="120000"/>
              </a:lnSpc>
              <a:buClr>
                <a:srgbClr val="E1E1DE"/>
              </a:buClr>
              <a:buSzPct val="150000"/>
              <a:tabLst/>
              <a:defRPr sz="1400" b="0" i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 marL="1035050" indent="-120650">
              <a:lnSpc>
                <a:spcPct val="120000"/>
              </a:lnSpc>
              <a:buClr>
                <a:srgbClr val="E1E1DE"/>
              </a:buClr>
              <a:buSzPct val="150000"/>
              <a:tabLst/>
              <a:defRPr sz="1400" b="0" i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 marL="1493838" indent="-122238">
              <a:lnSpc>
                <a:spcPct val="120000"/>
              </a:lnSpc>
              <a:buClr>
                <a:srgbClr val="E1E1DE"/>
              </a:buClr>
              <a:buSzPct val="150000"/>
              <a:tabLst/>
              <a:defRPr sz="1400" b="0" i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  <a:lvl5pPr marL="1943100" indent="-114300">
              <a:lnSpc>
                <a:spcPct val="120000"/>
              </a:lnSpc>
              <a:buClr>
                <a:srgbClr val="E1E1DE"/>
              </a:buClr>
              <a:buSzPct val="150000"/>
              <a:tabLst/>
              <a:defRPr sz="1400" b="0" i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262671" y="1736101"/>
            <a:ext cx="6211529" cy="599716"/>
          </a:xfrm>
        </p:spPr>
        <p:txBody>
          <a:bodyPr anchor="ctr">
            <a:noAutofit/>
          </a:bodyPr>
          <a:lstStyle>
            <a:lvl1pPr marL="0" indent="0">
              <a:buNone/>
              <a:defRPr sz="1400" b="1" i="0">
                <a:solidFill>
                  <a:schemeClr val="accent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457200" indent="0">
              <a:buNone/>
              <a:defRPr sz="1500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>
              <a:buNone/>
              <a:defRPr sz="1500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>
              <a:buNone/>
              <a:defRPr sz="1500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>
              <a:buNone/>
              <a:defRPr sz="1500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slide description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3F8EB9F-AEBF-2841-8490-D79D8647E539}"/>
              </a:ext>
            </a:extLst>
          </p:cNvPr>
          <p:cNvSpPr txBox="1">
            <a:spLocks/>
          </p:cNvSpPr>
          <p:nvPr userDrawn="1"/>
        </p:nvSpPr>
        <p:spPr>
          <a:xfrm>
            <a:off x="11513573" y="6553200"/>
            <a:ext cx="421929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b="1" i="0" kern="1200">
                <a:solidFill>
                  <a:schemeClr val="accent1"/>
                </a:solidFill>
                <a:latin typeface="MM Sharp Sans" charset="0"/>
                <a:ea typeface="MM Sharp Sans" charset="0"/>
                <a:cs typeface="MM Sharp San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D62275-A945-5F43-BB60-19F5DE854C5B}" type="slidenum">
              <a:rPr lang="en-US" b="0" i="0" smtClean="0">
                <a:latin typeface="Century Gothic Regular"/>
              </a:rPr>
              <a:pPr/>
              <a:t>‹#›</a:t>
            </a:fld>
            <a:endParaRPr lang="en-US" b="0" i="0">
              <a:latin typeface="Century Gothic Regular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4A91FCC-A421-434B-92AB-2EADE4E464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129" y="799024"/>
            <a:ext cx="11383209" cy="893534"/>
          </a:xfrm>
        </p:spPr>
        <p:txBody>
          <a:bodyPr>
            <a:normAutofit/>
          </a:bodyPr>
          <a:lstStyle>
            <a:lvl1pPr>
              <a:defRPr sz="2400" b="0" i="0" baseline="0">
                <a:solidFill>
                  <a:schemeClr val="accent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5919D67-B2E5-2042-93CC-684EA8DDCE10}"/>
              </a:ext>
            </a:extLst>
          </p:cNvPr>
          <p:cNvGrpSpPr/>
          <p:nvPr userDrawn="1"/>
        </p:nvGrpSpPr>
        <p:grpSpPr>
          <a:xfrm>
            <a:off x="262671" y="138200"/>
            <a:ext cx="11626400" cy="266667"/>
            <a:chOff x="347267" y="115900"/>
            <a:chExt cx="11626400" cy="266667"/>
          </a:xfrm>
        </p:grpSpPr>
        <p:pic>
          <p:nvPicPr>
            <p:cNvPr id="21" name="Shape 1381">
              <a:extLst>
                <a:ext uri="{FF2B5EF4-FFF2-40B4-BE49-F238E27FC236}">
                  <a16:creationId xmlns:a16="http://schemas.microsoft.com/office/drawing/2014/main" id="{30D62254-876C-C141-B4C2-90934FC92A3F}"/>
                </a:ext>
              </a:extLst>
            </p:cNvPr>
            <p:cNvPicPr preferRelativeResize="0"/>
            <p:nvPr userDrawn="1"/>
          </p:nvPicPr>
          <p:blipFill rotWithShape="1">
            <a:blip r:embed="rId2" cstate="screen">
              <a:alphaModFix amt="1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732934" y="115900"/>
              <a:ext cx="240732" cy="1746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2" name="Shape 1382">
              <a:extLst>
                <a:ext uri="{FF2B5EF4-FFF2-40B4-BE49-F238E27FC236}">
                  <a16:creationId xmlns:a16="http://schemas.microsoft.com/office/drawing/2014/main" id="{D2D5F66F-F62C-624F-8933-A45337C8A617}"/>
                </a:ext>
              </a:extLst>
            </p:cNvPr>
            <p:cNvCxnSpPr>
              <a:cxnSpLocks/>
            </p:cNvCxnSpPr>
            <p:nvPr userDrawn="1"/>
          </p:nvCxnSpPr>
          <p:spPr>
            <a:xfrm rot="10800000" flipH="1">
              <a:off x="347267" y="370967"/>
              <a:ext cx="11626400" cy="11600"/>
            </a:xfrm>
            <a:prstGeom prst="straightConnector1">
              <a:avLst/>
            </a:prstGeom>
            <a:noFill/>
            <a:ln w="9525" cap="flat" cmpd="sng">
              <a:solidFill>
                <a:srgbClr val="B7B7B7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23" name="Shape 315">
            <a:extLst>
              <a:ext uri="{FF2B5EF4-FFF2-40B4-BE49-F238E27FC236}">
                <a16:creationId xmlns:a16="http://schemas.microsoft.com/office/drawing/2014/main" id="{C11415E1-D67B-3244-9AB0-55D2950EFA5F}"/>
              </a:ext>
            </a:extLst>
          </p:cNvPr>
          <p:cNvSpPr txBox="1"/>
          <p:nvPr userDrawn="1"/>
        </p:nvSpPr>
        <p:spPr>
          <a:xfrm>
            <a:off x="196618" y="72996"/>
            <a:ext cx="3482800" cy="29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933">
                <a:solidFill>
                  <a:srgbClr val="B7B7B7"/>
                </a:solidFill>
                <a:latin typeface="+mn-lt"/>
                <a:ea typeface="Proxima Nova Rg"/>
                <a:cs typeface="Proxima Nova Rg"/>
                <a:sym typeface="Proxima Nova"/>
              </a:rPr>
              <a:t>Presentation Title</a:t>
            </a:r>
            <a:endParaRPr sz="933">
              <a:solidFill>
                <a:srgbClr val="B7B7B7"/>
              </a:solidFill>
              <a:latin typeface="+mn-lt"/>
              <a:ea typeface="Proxima Nova Rg"/>
              <a:cs typeface="Proxima Nova Rg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717738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3458" y="397164"/>
            <a:ext cx="11464413" cy="790782"/>
          </a:xfrm>
        </p:spPr>
        <p:txBody>
          <a:bodyPr>
            <a:noAutofit/>
          </a:bodyPr>
          <a:lstStyle>
            <a:lvl1pPr>
              <a:lnSpc>
                <a:spcPct val="109000"/>
              </a:lnSpc>
              <a:defRPr sz="2400" b="0" i="0" baseline="0">
                <a:solidFill>
                  <a:schemeClr val="accent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380999" y="1231489"/>
            <a:ext cx="11464413" cy="599716"/>
          </a:xfrm>
        </p:spPr>
        <p:txBody>
          <a:bodyPr anchor="ctr">
            <a:noAutofit/>
          </a:bodyPr>
          <a:lstStyle>
            <a:lvl1pPr marL="0" indent="0">
              <a:buNone/>
              <a:defRPr sz="1400" b="1" i="0">
                <a:solidFill>
                  <a:schemeClr val="accent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457200" indent="0">
              <a:buNone/>
              <a:defRPr sz="1500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>
              <a:buNone/>
              <a:defRPr sz="1500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>
              <a:buNone/>
              <a:defRPr sz="1500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>
              <a:buNone/>
              <a:defRPr sz="1500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slide description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9DE23F-F87D-6041-93A1-C145D92DB2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985" b="-24985"/>
          <a:stretch/>
        </p:blipFill>
        <p:spPr>
          <a:xfrm>
            <a:off x="383459" y="6596743"/>
            <a:ext cx="11201400" cy="161622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DFC4883-CE67-AE42-BC4A-EA8D09514E94}"/>
              </a:ext>
            </a:extLst>
          </p:cNvPr>
          <p:cNvSpPr txBox="1">
            <a:spLocks/>
          </p:cNvSpPr>
          <p:nvPr userDrawn="1"/>
        </p:nvSpPr>
        <p:spPr>
          <a:xfrm>
            <a:off x="11513573" y="6553200"/>
            <a:ext cx="421929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b="1" i="0" kern="1200">
                <a:solidFill>
                  <a:schemeClr val="accent1"/>
                </a:solidFill>
                <a:latin typeface="MM Sharp Sans" charset="0"/>
                <a:ea typeface="MM Sharp Sans" charset="0"/>
                <a:cs typeface="MM Sharp San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D62275-A945-5F43-BB60-19F5DE854C5B}" type="slidenum">
              <a:rPr lang="en-US" b="0" i="0" smtClean="0">
                <a:latin typeface="Century Gothic Regular"/>
              </a:rPr>
              <a:pPr/>
              <a:t>‹#›</a:t>
            </a:fld>
            <a:endParaRPr lang="en-US" b="0" i="0">
              <a:latin typeface="Century Gothi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38723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8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92" userDrawn="1">
          <p15:clr>
            <a:srgbClr val="FBAE40"/>
          </p15:clr>
        </p15:guide>
        <p15:guide id="4" pos="7488" userDrawn="1">
          <p15:clr>
            <a:srgbClr val="FBAE40"/>
          </p15:clr>
        </p15:guide>
        <p15:guide id="5" orient="horz" pos="74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5129" y="803949"/>
            <a:ext cx="11464413" cy="893534"/>
          </a:xfrm>
        </p:spPr>
        <p:txBody>
          <a:bodyPr>
            <a:normAutofit/>
          </a:bodyPr>
          <a:lstStyle>
            <a:lvl1pPr>
              <a:defRPr sz="2400" b="0" i="0" baseline="0">
                <a:solidFill>
                  <a:schemeClr val="accent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262670" y="1741026"/>
            <a:ext cx="11464413" cy="599716"/>
          </a:xfrm>
        </p:spPr>
        <p:txBody>
          <a:bodyPr anchor="ctr">
            <a:noAutofit/>
          </a:bodyPr>
          <a:lstStyle>
            <a:lvl1pPr marL="0" indent="0">
              <a:buNone/>
              <a:defRPr sz="1400" b="1" i="0">
                <a:solidFill>
                  <a:schemeClr val="accent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457200" indent="0">
              <a:buNone/>
              <a:defRPr sz="1500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>
              <a:buNone/>
              <a:defRPr sz="1500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>
              <a:buNone/>
              <a:defRPr sz="1500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>
              <a:buNone/>
              <a:defRPr sz="1500" b="1" i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slide description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DFC4883-CE67-AE42-BC4A-EA8D09514E94}"/>
              </a:ext>
            </a:extLst>
          </p:cNvPr>
          <p:cNvSpPr txBox="1">
            <a:spLocks/>
          </p:cNvSpPr>
          <p:nvPr userDrawn="1"/>
        </p:nvSpPr>
        <p:spPr>
          <a:xfrm>
            <a:off x="11513573" y="6553200"/>
            <a:ext cx="421929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b="1" i="0" kern="1200">
                <a:solidFill>
                  <a:schemeClr val="accent1"/>
                </a:solidFill>
                <a:latin typeface="MM Sharp Sans" charset="0"/>
                <a:ea typeface="MM Sharp Sans" charset="0"/>
                <a:cs typeface="MM Sharp San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D62275-A945-5F43-BB60-19F5DE854C5B}" type="slidenum">
              <a:rPr lang="en-US" b="0" i="0" smtClean="0">
                <a:latin typeface="Century Gothic Regular"/>
              </a:rPr>
              <a:pPr/>
              <a:t>‹#›</a:t>
            </a:fld>
            <a:endParaRPr lang="en-US" b="0" i="0">
              <a:latin typeface="Century Gothic Regular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7A3D379-A1AF-F645-9236-1B8E5C6F516C}"/>
              </a:ext>
            </a:extLst>
          </p:cNvPr>
          <p:cNvGrpSpPr/>
          <p:nvPr userDrawn="1"/>
        </p:nvGrpSpPr>
        <p:grpSpPr>
          <a:xfrm>
            <a:off x="262671" y="138200"/>
            <a:ext cx="11626400" cy="266667"/>
            <a:chOff x="347267" y="115900"/>
            <a:chExt cx="11626400" cy="266667"/>
          </a:xfrm>
        </p:grpSpPr>
        <p:pic>
          <p:nvPicPr>
            <p:cNvPr id="23" name="Shape 1381">
              <a:extLst>
                <a:ext uri="{FF2B5EF4-FFF2-40B4-BE49-F238E27FC236}">
                  <a16:creationId xmlns:a16="http://schemas.microsoft.com/office/drawing/2014/main" id="{AE48FE13-2EAE-C947-9C53-1E31AD8FE34D}"/>
                </a:ext>
              </a:extLst>
            </p:cNvPr>
            <p:cNvPicPr preferRelativeResize="0"/>
            <p:nvPr userDrawn="1"/>
          </p:nvPicPr>
          <p:blipFill rotWithShape="1">
            <a:blip r:embed="rId2" cstate="screen">
              <a:alphaModFix amt="1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732934" y="115900"/>
              <a:ext cx="240732" cy="1746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4" name="Shape 1382">
              <a:extLst>
                <a:ext uri="{FF2B5EF4-FFF2-40B4-BE49-F238E27FC236}">
                  <a16:creationId xmlns:a16="http://schemas.microsoft.com/office/drawing/2014/main" id="{93670A95-170A-0140-AB40-227550C94835}"/>
                </a:ext>
              </a:extLst>
            </p:cNvPr>
            <p:cNvCxnSpPr>
              <a:cxnSpLocks/>
            </p:cNvCxnSpPr>
            <p:nvPr userDrawn="1"/>
          </p:nvCxnSpPr>
          <p:spPr>
            <a:xfrm rot="10800000" flipH="1">
              <a:off x="347267" y="370967"/>
              <a:ext cx="11626400" cy="11600"/>
            </a:xfrm>
            <a:prstGeom prst="straightConnector1">
              <a:avLst/>
            </a:prstGeom>
            <a:noFill/>
            <a:ln w="9525" cap="flat" cmpd="sng">
              <a:solidFill>
                <a:srgbClr val="B7B7B7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25" name="Shape 315">
            <a:extLst>
              <a:ext uri="{FF2B5EF4-FFF2-40B4-BE49-F238E27FC236}">
                <a16:creationId xmlns:a16="http://schemas.microsoft.com/office/drawing/2014/main" id="{E61185BF-9283-274C-A464-DC6BE9D1C552}"/>
              </a:ext>
            </a:extLst>
          </p:cNvPr>
          <p:cNvSpPr txBox="1"/>
          <p:nvPr userDrawn="1"/>
        </p:nvSpPr>
        <p:spPr>
          <a:xfrm>
            <a:off x="196618" y="72996"/>
            <a:ext cx="3482800" cy="29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933">
                <a:solidFill>
                  <a:srgbClr val="B7B7B7"/>
                </a:solidFill>
                <a:latin typeface="+mn-lt"/>
                <a:ea typeface="Proxima Nova Rg"/>
                <a:cs typeface="Proxima Nova Rg"/>
                <a:sym typeface="Proxima Nova"/>
              </a:rPr>
              <a:t>Presentation Title</a:t>
            </a:r>
            <a:endParaRPr sz="933">
              <a:solidFill>
                <a:srgbClr val="B7B7B7"/>
              </a:solidFill>
              <a:latin typeface="+mn-lt"/>
              <a:ea typeface="Proxima Nova Rg"/>
              <a:cs typeface="Proxima Nova Rg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781440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Chart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83458" y="228805"/>
            <a:ext cx="11464413" cy="893534"/>
          </a:xfrm>
        </p:spPr>
        <p:txBody>
          <a:bodyPr>
            <a:normAutofit/>
          </a:bodyPr>
          <a:lstStyle>
            <a:lvl1pPr>
              <a:defRPr sz="2400" b="0" i="0" baseline="0">
                <a:solidFill>
                  <a:schemeClr val="accent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3459" y="1146075"/>
            <a:ext cx="5707626" cy="474573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 marL="742950" indent="-285750">
              <a:lnSpc>
                <a:spcPct val="100000"/>
              </a:lnSpc>
              <a:buClr>
                <a:srgbClr val="E1E1DE"/>
              </a:buClr>
              <a:buSzPct val="150000"/>
              <a:buFont typeface="Arial" charset="0"/>
              <a:buChar char="•"/>
              <a:tabLst/>
              <a:defRPr sz="1400" b="0" i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 marL="1200150" indent="-285750">
              <a:lnSpc>
                <a:spcPct val="100000"/>
              </a:lnSpc>
              <a:buClr>
                <a:srgbClr val="E1E1DE"/>
              </a:buClr>
              <a:buSzPct val="150000"/>
              <a:buFont typeface="Arial" charset="0"/>
              <a:buChar char="•"/>
              <a:tabLst/>
              <a:defRPr sz="1400" b="0" i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 marL="1657350" indent="-285750">
              <a:lnSpc>
                <a:spcPct val="100000"/>
              </a:lnSpc>
              <a:buClr>
                <a:srgbClr val="E1E1DE"/>
              </a:buClr>
              <a:buSzPct val="150000"/>
              <a:buFont typeface="Arial" charset="0"/>
              <a:buChar char="•"/>
              <a:tabLst/>
              <a:defRPr sz="1400" b="0" i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  <a:lvl5pPr marL="2114550" indent="-285750">
              <a:lnSpc>
                <a:spcPct val="100000"/>
              </a:lnSpc>
              <a:buClr>
                <a:srgbClr val="E1E1DE"/>
              </a:buClr>
              <a:buSzPct val="150000"/>
              <a:buFont typeface="Arial" charset="0"/>
              <a:buChar char="•"/>
              <a:tabLst/>
              <a:defRPr sz="1400" b="0" i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14"/>
          </p:nvPr>
        </p:nvSpPr>
        <p:spPr>
          <a:xfrm>
            <a:off x="6142015" y="1146075"/>
            <a:ext cx="5705856" cy="474573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b="1" i="0"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pPr lvl="0"/>
            <a:endParaRPr lang="en-US" noProof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EEAE72-73E1-7145-983A-CA6DBE7351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985" b="-24985"/>
          <a:stretch/>
        </p:blipFill>
        <p:spPr>
          <a:xfrm>
            <a:off x="383459" y="6596743"/>
            <a:ext cx="11201400" cy="161622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D7FFD33-1EED-A44C-B7E0-ADA1DEAB642E}"/>
              </a:ext>
            </a:extLst>
          </p:cNvPr>
          <p:cNvSpPr txBox="1">
            <a:spLocks/>
          </p:cNvSpPr>
          <p:nvPr userDrawn="1"/>
        </p:nvSpPr>
        <p:spPr>
          <a:xfrm>
            <a:off x="11513573" y="6553200"/>
            <a:ext cx="421929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b="1" i="0" kern="1200">
                <a:solidFill>
                  <a:schemeClr val="accent1"/>
                </a:solidFill>
                <a:latin typeface="MM Sharp Sans" charset="0"/>
                <a:ea typeface="MM Sharp Sans" charset="0"/>
                <a:cs typeface="MM Sharp San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D62275-A945-5F43-BB60-19F5DE854C5B}" type="slidenum">
              <a:rPr lang="en-US" b="0" i="0" smtClean="0">
                <a:latin typeface="Century Gothic Regular"/>
              </a:rPr>
              <a:pPr/>
              <a:t>‹#›</a:t>
            </a:fld>
            <a:endParaRPr lang="en-US" b="0" i="0">
              <a:latin typeface="Century Gothi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33056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FB58643B-227A-6B47-8F4E-FC964A3300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84" y="0"/>
            <a:ext cx="121802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17161" y="1880761"/>
            <a:ext cx="4104840" cy="1828800"/>
          </a:xfrm>
        </p:spPr>
        <p:txBody>
          <a:bodyPr anchor="t">
            <a:normAutofit/>
          </a:bodyPr>
          <a:lstStyle>
            <a:lvl1pPr algn="l">
              <a:defRPr sz="2800" b="0" i="0">
                <a:solidFill>
                  <a:srgbClr val="FFFFFF"/>
                </a:solidFill>
                <a:latin typeface="+mj-lt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/>
              <a:t>Click to edit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5980803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Chart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63793" y="803869"/>
            <a:ext cx="11464413" cy="893534"/>
          </a:xfrm>
        </p:spPr>
        <p:txBody>
          <a:bodyPr>
            <a:normAutofit/>
          </a:bodyPr>
          <a:lstStyle>
            <a:lvl1pPr>
              <a:defRPr sz="2400" b="0" i="0" baseline="0">
                <a:solidFill>
                  <a:schemeClr val="accent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3794" y="1715245"/>
            <a:ext cx="5707626" cy="47458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 marL="742950" indent="-285750">
              <a:lnSpc>
                <a:spcPct val="100000"/>
              </a:lnSpc>
              <a:buClr>
                <a:srgbClr val="E1E1DE"/>
              </a:buClr>
              <a:buSzPct val="150000"/>
              <a:buFont typeface="Arial" charset="0"/>
              <a:buChar char="•"/>
              <a:tabLst/>
              <a:defRPr sz="1400" b="0" i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 marL="1200150" indent="-285750">
              <a:lnSpc>
                <a:spcPct val="100000"/>
              </a:lnSpc>
              <a:buClr>
                <a:srgbClr val="E1E1DE"/>
              </a:buClr>
              <a:buSzPct val="150000"/>
              <a:buFont typeface="Arial" charset="0"/>
              <a:buChar char="•"/>
              <a:tabLst/>
              <a:defRPr sz="1400" b="0" i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 marL="1657350" indent="-285750">
              <a:lnSpc>
                <a:spcPct val="100000"/>
              </a:lnSpc>
              <a:buClr>
                <a:srgbClr val="E1E1DE"/>
              </a:buClr>
              <a:buSzPct val="150000"/>
              <a:buFont typeface="Arial" charset="0"/>
              <a:buChar char="•"/>
              <a:tabLst/>
              <a:defRPr sz="1400" b="0" i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  <a:lvl5pPr marL="2114550" indent="-285750">
              <a:lnSpc>
                <a:spcPct val="100000"/>
              </a:lnSpc>
              <a:buClr>
                <a:srgbClr val="E1E1DE"/>
              </a:buClr>
              <a:buSzPct val="150000"/>
              <a:buFont typeface="Arial" charset="0"/>
              <a:buChar char="•"/>
              <a:tabLst/>
              <a:defRPr sz="1400" b="0" i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D7FFD33-1EED-A44C-B7E0-ADA1DEAB642E}"/>
              </a:ext>
            </a:extLst>
          </p:cNvPr>
          <p:cNvSpPr txBox="1">
            <a:spLocks/>
          </p:cNvSpPr>
          <p:nvPr userDrawn="1"/>
        </p:nvSpPr>
        <p:spPr>
          <a:xfrm>
            <a:off x="11513573" y="6553200"/>
            <a:ext cx="421929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b="1" i="0" kern="1200">
                <a:solidFill>
                  <a:schemeClr val="accent1"/>
                </a:solidFill>
                <a:latin typeface="MM Sharp Sans" charset="0"/>
                <a:ea typeface="MM Sharp Sans" charset="0"/>
                <a:cs typeface="MM Sharp San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D62275-A945-5F43-BB60-19F5DE854C5B}" type="slidenum">
              <a:rPr lang="en-US" b="0" i="0" smtClean="0">
                <a:latin typeface="Century Gothic Regular"/>
              </a:rPr>
              <a:pPr/>
              <a:t>‹#›</a:t>
            </a:fld>
            <a:endParaRPr lang="en-US" b="0" i="0">
              <a:latin typeface="Century Gothic Regular"/>
            </a:endParaRPr>
          </a:p>
        </p:txBody>
      </p:sp>
      <p:sp>
        <p:nvSpPr>
          <p:cNvPr id="17" name="Chart Placeholder 15">
            <a:extLst>
              <a:ext uri="{FF2B5EF4-FFF2-40B4-BE49-F238E27FC236}">
                <a16:creationId xmlns:a16="http://schemas.microsoft.com/office/drawing/2014/main" id="{0E5E78AE-4254-E741-9DA8-C6EBA72C15F4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122350" y="1715168"/>
            <a:ext cx="5705856" cy="474588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b="1" i="0"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pPr lvl="0"/>
            <a:endParaRPr lang="en-US" noProof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6398EBE-6022-9340-A714-C20728409694}"/>
              </a:ext>
            </a:extLst>
          </p:cNvPr>
          <p:cNvGrpSpPr/>
          <p:nvPr userDrawn="1"/>
        </p:nvGrpSpPr>
        <p:grpSpPr>
          <a:xfrm>
            <a:off x="262671" y="138200"/>
            <a:ext cx="11626400" cy="266667"/>
            <a:chOff x="347267" y="115900"/>
            <a:chExt cx="11626400" cy="266667"/>
          </a:xfrm>
        </p:grpSpPr>
        <p:pic>
          <p:nvPicPr>
            <p:cNvPr id="19" name="Shape 1381">
              <a:extLst>
                <a:ext uri="{FF2B5EF4-FFF2-40B4-BE49-F238E27FC236}">
                  <a16:creationId xmlns:a16="http://schemas.microsoft.com/office/drawing/2014/main" id="{A928B93C-5EF5-6A40-8612-CB005E3F2442}"/>
                </a:ext>
              </a:extLst>
            </p:cNvPr>
            <p:cNvPicPr preferRelativeResize="0"/>
            <p:nvPr userDrawn="1"/>
          </p:nvPicPr>
          <p:blipFill rotWithShape="1">
            <a:blip r:embed="rId2" cstate="screen">
              <a:alphaModFix amt="1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732934" y="115900"/>
              <a:ext cx="240732" cy="1746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" name="Shape 1382">
              <a:extLst>
                <a:ext uri="{FF2B5EF4-FFF2-40B4-BE49-F238E27FC236}">
                  <a16:creationId xmlns:a16="http://schemas.microsoft.com/office/drawing/2014/main" id="{5F2B993F-F53B-2B40-92D4-ECF8C61C86D3}"/>
                </a:ext>
              </a:extLst>
            </p:cNvPr>
            <p:cNvCxnSpPr>
              <a:cxnSpLocks/>
            </p:cNvCxnSpPr>
            <p:nvPr userDrawn="1"/>
          </p:nvCxnSpPr>
          <p:spPr>
            <a:xfrm rot="10800000" flipH="1">
              <a:off x="347267" y="370967"/>
              <a:ext cx="11626400" cy="11600"/>
            </a:xfrm>
            <a:prstGeom prst="straightConnector1">
              <a:avLst/>
            </a:prstGeom>
            <a:noFill/>
            <a:ln w="9525" cap="flat" cmpd="sng">
              <a:solidFill>
                <a:srgbClr val="B7B7B7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21" name="Shape 315">
            <a:extLst>
              <a:ext uri="{FF2B5EF4-FFF2-40B4-BE49-F238E27FC236}">
                <a16:creationId xmlns:a16="http://schemas.microsoft.com/office/drawing/2014/main" id="{80877D1B-0BA0-BA46-ACE4-0DFF26731BCD}"/>
              </a:ext>
            </a:extLst>
          </p:cNvPr>
          <p:cNvSpPr txBox="1"/>
          <p:nvPr userDrawn="1"/>
        </p:nvSpPr>
        <p:spPr>
          <a:xfrm>
            <a:off x="196618" y="72996"/>
            <a:ext cx="3482800" cy="29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933">
                <a:solidFill>
                  <a:srgbClr val="B7B7B7"/>
                </a:solidFill>
                <a:latin typeface="+mn-lt"/>
                <a:ea typeface="Proxima Nova Rg"/>
                <a:cs typeface="Proxima Nova Rg"/>
                <a:sym typeface="Proxima Nova"/>
              </a:rPr>
              <a:t>Presentation Title</a:t>
            </a:r>
            <a:endParaRPr sz="933">
              <a:solidFill>
                <a:srgbClr val="B7B7B7"/>
              </a:solidFill>
              <a:latin typeface="+mn-lt"/>
              <a:ea typeface="Proxima Nova Rg"/>
              <a:cs typeface="Proxima Nova Rg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5782502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83458" y="228805"/>
            <a:ext cx="11464413" cy="893534"/>
          </a:xfrm>
        </p:spPr>
        <p:txBody>
          <a:bodyPr>
            <a:noAutofit/>
          </a:bodyPr>
          <a:lstStyle>
            <a:lvl1pPr>
              <a:defRPr sz="2400" b="0" i="0" baseline="0">
                <a:solidFill>
                  <a:schemeClr val="accent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37727E-2346-E047-9D4A-B3F784EEAD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985" b="-24985"/>
          <a:stretch/>
        </p:blipFill>
        <p:spPr>
          <a:xfrm>
            <a:off x="383459" y="6596743"/>
            <a:ext cx="11201400" cy="161622"/>
          </a:xfrm>
          <a:prstGeom prst="rect">
            <a:avLst/>
          </a:prstGeom>
        </p:spPr>
      </p:pic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DFFE7D22-BCDA-A446-82AA-8DC41F77E9E3}"/>
              </a:ext>
            </a:extLst>
          </p:cNvPr>
          <p:cNvSpPr txBox="1">
            <a:spLocks/>
          </p:cNvSpPr>
          <p:nvPr userDrawn="1"/>
        </p:nvSpPr>
        <p:spPr>
          <a:xfrm>
            <a:off x="11513573" y="6553200"/>
            <a:ext cx="421929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b="1" i="0" kern="1200">
                <a:solidFill>
                  <a:schemeClr val="accent1"/>
                </a:solidFill>
                <a:latin typeface="MM Sharp Sans" charset="0"/>
                <a:ea typeface="MM Sharp Sans" charset="0"/>
                <a:cs typeface="MM Sharp San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D62275-A945-5F43-BB60-19F5DE854C5B}" type="slidenum">
              <a:rPr lang="en-US" b="0" i="0" smtClean="0">
                <a:latin typeface="Century Gothic Regular"/>
              </a:rPr>
              <a:pPr/>
              <a:t>‹#›</a:t>
            </a:fld>
            <a:endParaRPr lang="en-US" b="0" i="0">
              <a:latin typeface="Century Gothic Regular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B6D4099-7A12-6C4B-BF33-4ABF2B236350}"/>
              </a:ext>
            </a:extLst>
          </p:cNvPr>
          <p:cNvSpPr/>
          <p:nvPr userDrawn="1"/>
        </p:nvSpPr>
        <p:spPr>
          <a:xfrm>
            <a:off x="1167130" y="2527194"/>
            <a:ext cx="1589087" cy="15890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solidFill>
                <a:schemeClr val="accent2"/>
              </a:solidFill>
              <a:latin typeface="Century Gothic Bold" charset="0"/>
            </a:endParaRPr>
          </a:p>
        </p:txBody>
      </p:sp>
      <p:sp>
        <p:nvSpPr>
          <p:cNvPr id="22" name="Text Placeholder 28">
            <a:extLst>
              <a:ext uri="{FF2B5EF4-FFF2-40B4-BE49-F238E27FC236}">
                <a16:creationId xmlns:a16="http://schemas.microsoft.com/office/drawing/2014/main" id="{9EC88159-D70F-9A47-BAD3-4F2BA37EAC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54102" y="2967262"/>
            <a:ext cx="1415143" cy="685800"/>
          </a:xfrm>
        </p:spPr>
        <p:txBody>
          <a:bodyPr anchor="ctr">
            <a:noAutofit/>
          </a:bodyPr>
          <a:lstStyle>
            <a:lvl1pPr marL="0" indent="0" algn="ctr">
              <a:lnSpc>
                <a:spcPct val="70000"/>
              </a:lnSpc>
              <a:buFontTx/>
              <a:buNone/>
              <a:defRPr sz="900" b="1" i="0" cap="all" spc="300" baseline="0"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457200" indent="0" algn="ctr">
              <a:buFontTx/>
              <a:buNone/>
              <a:defRPr sz="900" b="1" i="0"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 algn="ctr">
              <a:buFontTx/>
              <a:buNone/>
              <a:defRPr sz="900" b="1" i="0"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 algn="ctr">
              <a:buFontTx/>
              <a:buNone/>
              <a:defRPr sz="900" b="1" i="0"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 algn="ctr">
              <a:buFontTx/>
              <a:buNone/>
              <a:defRPr sz="900" b="1" i="0"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ICON OR TEXT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3230283-7B7C-A24B-836F-D73E304C97E4}"/>
              </a:ext>
            </a:extLst>
          </p:cNvPr>
          <p:cNvSpPr/>
          <p:nvPr userDrawn="1"/>
        </p:nvSpPr>
        <p:spPr>
          <a:xfrm>
            <a:off x="3923347" y="2527194"/>
            <a:ext cx="1589087" cy="15890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solidFill>
                <a:schemeClr val="accent2"/>
              </a:solidFill>
              <a:latin typeface="Century Gothic Bold" charset="0"/>
            </a:endParaRP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BD5B7FDB-D68E-AE4A-A758-D461BBE395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10318" y="2967632"/>
            <a:ext cx="1415143" cy="685800"/>
          </a:xfrm>
        </p:spPr>
        <p:txBody>
          <a:bodyPr anchor="ctr">
            <a:noAutofit/>
          </a:bodyPr>
          <a:lstStyle>
            <a:lvl1pPr marL="0" indent="0" algn="ctr">
              <a:lnSpc>
                <a:spcPct val="70000"/>
              </a:lnSpc>
              <a:buFontTx/>
              <a:buNone/>
              <a:defRPr sz="900" b="1" i="0" cap="all" spc="300" baseline="0"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457200" indent="0" algn="ctr">
              <a:buFontTx/>
              <a:buNone/>
              <a:defRPr sz="900" b="1" i="0"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 algn="ctr">
              <a:buFontTx/>
              <a:buNone/>
              <a:defRPr sz="900" b="1" i="0"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 algn="ctr">
              <a:buFontTx/>
              <a:buNone/>
              <a:defRPr sz="900" b="1" i="0"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 algn="ctr">
              <a:buFontTx/>
              <a:buNone/>
              <a:defRPr sz="900" b="1" i="0"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ICON OR TEXT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5894E43-0789-1842-9AF8-7FB9FC961FC6}"/>
              </a:ext>
            </a:extLst>
          </p:cNvPr>
          <p:cNvSpPr/>
          <p:nvPr userDrawn="1"/>
        </p:nvSpPr>
        <p:spPr>
          <a:xfrm>
            <a:off x="6679564" y="2515619"/>
            <a:ext cx="1589087" cy="15890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solidFill>
                <a:schemeClr val="accent2"/>
              </a:solidFill>
              <a:latin typeface="Century Gothic Bold" charset="0"/>
            </a:endParaRPr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0A21645-DF4A-B846-917B-6E0A5416C99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66536" y="2967972"/>
            <a:ext cx="1415143" cy="685460"/>
          </a:xfrm>
        </p:spPr>
        <p:txBody>
          <a:bodyPr anchor="ctr">
            <a:noAutofit/>
          </a:bodyPr>
          <a:lstStyle>
            <a:lvl1pPr marL="0" indent="0" algn="ctr">
              <a:lnSpc>
                <a:spcPct val="70000"/>
              </a:lnSpc>
              <a:buFontTx/>
              <a:buNone/>
              <a:defRPr sz="900" b="1" i="0" cap="all" spc="300" baseline="0"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457200" indent="0" algn="ctr">
              <a:buFontTx/>
              <a:buNone/>
              <a:defRPr sz="900" b="1" i="0"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 algn="ctr">
              <a:buFontTx/>
              <a:buNone/>
              <a:defRPr sz="900" b="1" i="0"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 algn="ctr">
              <a:buFontTx/>
              <a:buNone/>
              <a:defRPr sz="900" b="1" i="0"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 algn="ctr">
              <a:buFontTx/>
              <a:buNone/>
              <a:defRPr sz="900" b="1" i="0"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ICON OR TEXT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48A808B-8934-3446-9500-26AAB2A51B23}"/>
              </a:ext>
            </a:extLst>
          </p:cNvPr>
          <p:cNvSpPr/>
          <p:nvPr userDrawn="1"/>
        </p:nvSpPr>
        <p:spPr>
          <a:xfrm>
            <a:off x="9435781" y="2527194"/>
            <a:ext cx="1589087" cy="15890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solidFill>
                <a:schemeClr val="accent2"/>
              </a:solidFill>
              <a:latin typeface="Century Gothic Bold" charset="0"/>
            </a:endParaRPr>
          </a:p>
        </p:txBody>
      </p:sp>
      <p:sp>
        <p:nvSpPr>
          <p:cNvPr id="43" name="Text Placeholder 28">
            <a:extLst>
              <a:ext uri="{FF2B5EF4-FFF2-40B4-BE49-F238E27FC236}">
                <a16:creationId xmlns:a16="http://schemas.microsoft.com/office/drawing/2014/main" id="{EE868E85-FD35-4640-ABD3-431B8EED13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22752" y="2978837"/>
            <a:ext cx="1415143" cy="685800"/>
          </a:xfrm>
        </p:spPr>
        <p:txBody>
          <a:bodyPr anchor="ctr">
            <a:noAutofit/>
          </a:bodyPr>
          <a:lstStyle>
            <a:lvl1pPr marL="0" indent="0" algn="ctr">
              <a:lnSpc>
                <a:spcPct val="70000"/>
              </a:lnSpc>
              <a:buFontTx/>
              <a:buNone/>
              <a:defRPr sz="900" b="1" i="0" cap="all" spc="300" baseline="0"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457200" indent="0" algn="ctr">
              <a:buFontTx/>
              <a:buNone/>
              <a:defRPr sz="900" b="1" i="0"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 algn="ctr">
              <a:buFontTx/>
              <a:buNone/>
              <a:defRPr sz="900" b="1" i="0"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 algn="ctr">
              <a:buFontTx/>
              <a:buNone/>
              <a:defRPr sz="900" b="1" i="0"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 algn="ctr">
              <a:buFontTx/>
              <a:buNone/>
              <a:defRPr sz="900" b="1" i="0"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ICON OR 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5C69B3E-977E-2047-BD66-BBC090170ADA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004958" y="4557662"/>
            <a:ext cx="1913426" cy="10342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rgbClr val="E1E1DE"/>
              </a:buClr>
              <a:buSzPct val="150000"/>
              <a:buFontTx/>
              <a:buNone/>
              <a:tabLst/>
              <a:defRPr sz="1050" b="1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457200" indent="0"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F8FEDD1-E680-8E44-A80B-B1CA8B966A43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761176" y="4557662"/>
            <a:ext cx="1913426" cy="10342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rgbClr val="E1E1DE"/>
              </a:buClr>
              <a:buSzPct val="150000"/>
              <a:buFontTx/>
              <a:buNone/>
              <a:tabLst/>
              <a:defRPr sz="1050" b="1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457200" indent="0"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54D1D330-A3BF-D844-894F-376F9E84EADE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517394" y="4557662"/>
            <a:ext cx="1913426" cy="10342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rgbClr val="E1E1DE"/>
              </a:buClr>
              <a:buSzPct val="150000"/>
              <a:buFontTx/>
              <a:buNone/>
              <a:tabLst/>
              <a:defRPr sz="1050" b="1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457200" indent="0"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0BF7CDE-8E4F-D349-9039-82940829176F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9273610" y="4542995"/>
            <a:ext cx="1913426" cy="10342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rgbClr val="E1E1DE"/>
              </a:buClr>
              <a:buSzPct val="150000"/>
              <a:buFontTx/>
              <a:buNone/>
              <a:tabLst/>
              <a:defRPr sz="1050" b="1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457200" indent="0"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C45A80-F29D-A040-AC87-579952C8BAB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4175" y="1122363"/>
            <a:ext cx="11463696" cy="538162"/>
          </a:xfrm>
        </p:spPr>
        <p:txBody>
          <a:bodyPr anchor="ctr"/>
          <a:lstStyle>
            <a:lvl1pPr>
              <a:defRPr sz="1400" b="1">
                <a:solidFill>
                  <a:srgbClr val="002F6C"/>
                </a:solidFill>
              </a:defRPr>
            </a:lvl1pPr>
          </a:lstStyle>
          <a:p>
            <a:pPr lvl="0"/>
            <a:r>
              <a:rPr lang="en-US"/>
              <a:t>Click to edit slide description</a:t>
            </a:r>
          </a:p>
        </p:txBody>
      </p:sp>
    </p:spTree>
    <p:extLst>
      <p:ext uri="{BB962C8B-B14F-4D97-AF65-F5344CB8AC3E}">
        <p14:creationId xmlns:p14="http://schemas.microsoft.com/office/powerpoint/2010/main" val="3612529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83459" y="724105"/>
            <a:ext cx="11463338" cy="893534"/>
          </a:xfrm>
        </p:spPr>
        <p:txBody>
          <a:bodyPr>
            <a:noAutofit/>
          </a:bodyPr>
          <a:lstStyle>
            <a:lvl1pPr>
              <a:defRPr sz="2400" b="0" i="0" baseline="0">
                <a:solidFill>
                  <a:schemeClr val="accent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DFFE7D22-BCDA-A446-82AA-8DC41F77E9E3}"/>
              </a:ext>
            </a:extLst>
          </p:cNvPr>
          <p:cNvSpPr txBox="1">
            <a:spLocks/>
          </p:cNvSpPr>
          <p:nvPr userDrawn="1"/>
        </p:nvSpPr>
        <p:spPr>
          <a:xfrm>
            <a:off x="11513573" y="6553200"/>
            <a:ext cx="421929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b="1" i="0" kern="1200">
                <a:solidFill>
                  <a:schemeClr val="accent1"/>
                </a:solidFill>
                <a:latin typeface="MM Sharp Sans" charset="0"/>
                <a:ea typeface="MM Sharp Sans" charset="0"/>
                <a:cs typeface="MM Sharp San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D62275-A945-5F43-BB60-19F5DE854C5B}" type="slidenum">
              <a:rPr lang="en-US" b="0" i="0" smtClean="0">
                <a:latin typeface="Century Gothic Regular"/>
              </a:rPr>
              <a:pPr/>
              <a:t>‹#›</a:t>
            </a:fld>
            <a:endParaRPr lang="en-US" b="0" i="0">
              <a:latin typeface="Century Gothic Regular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B6D4099-7A12-6C4B-BF33-4ABF2B236350}"/>
              </a:ext>
            </a:extLst>
          </p:cNvPr>
          <p:cNvSpPr/>
          <p:nvPr userDrawn="1"/>
        </p:nvSpPr>
        <p:spPr>
          <a:xfrm>
            <a:off x="1167130" y="3022494"/>
            <a:ext cx="1589087" cy="15890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solidFill>
                <a:schemeClr val="accent2"/>
              </a:solidFill>
              <a:latin typeface="Century Gothic Bold" charset="0"/>
            </a:endParaRPr>
          </a:p>
        </p:txBody>
      </p:sp>
      <p:sp>
        <p:nvSpPr>
          <p:cNvPr id="22" name="Text Placeholder 28">
            <a:extLst>
              <a:ext uri="{FF2B5EF4-FFF2-40B4-BE49-F238E27FC236}">
                <a16:creationId xmlns:a16="http://schemas.microsoft.com/office/drawing/2014/main" id="{9EC88159-D70F-9A47-BAD3-4F2BA37EAC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54102" y="3462562"/>
            <a:ext cx="1415143" cy="685800"/>
          </a:xfrm>
        </p:spPr>
        <p:txBody>
          <a:bodyPr anchor="ctr">
            <a:noAutofit/>
          </a:bodyPr>
          <a:lstStyle>
            <a:lvl1pPr marL="0" indent="0" algn="ctr">
              <a:lnSpc>
                <a:spcPct val="70000"/>
              </a:lnSpc>
              <a:buFontTx/>
              <a:buNone/>
              <a:defRPr sz="900" b="1" i="0" cap="all" spc="300" baseline="0"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457200" indent="0" algn="ctr">
              <a:buFontTx/>
              <a:buNone/>
              <a:defRPr sz="900" b="1" i="0"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 algn="ctr">
              <a:buFontTx/>
              <a:buNone/>
              <a:defRPr sz="900" b="1" i="0"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 algn="ctr">
              <a:buFontTx/>
              <a:buNone/>
              <a:defRPr sz="900" b="1" i="0"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 algn="ctr">
              <a:buFontTx/>
              <a:buNone/>
              <a:defRPr sz="900" b="1" i="0"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ICON OR TEXT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3230283-7B7C-A24B-836F-D73E304C97E4}"/>
              </a:ext>
            </a:extLst>
          </p:cNvPr>
          <p:cNvSpPr/>
          <p:nvPr userDrawn="1"/>
        </p:nvSpPr>
        <p:spPr>
          <a:xfrm>
            <a:off x="3923347" y="3022494"/>
            <a:ext cx="1589087" cy="15890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solidFill>
                <a:schemeClr val="accent2"/>
              </a:solidFill>
              <a:latin typeface="Century Gothic Bold" charset="0"/>
            </a:endParaRP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BD5B7FDB-D68E-AE4A-A758-D461BBE395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10318" y="3462932"/>
            <a:ext cx="1415143" cy="685800"/>
          </a:xfrm>
        </p:spPr>
        <p:txBody>
          <a:bodyPr anchor="ctr">
            <a:noAutofit/>
          </a:bodyPr>
          <a:lstStyle>
            <a:lvl1pPr marL="0" indent="0" algn="ctr">
              <a:lnSpc>
                <a:spcPct val="70000"/>
              </a:lnSpc>
              <a:buFontTx/>
              <a:buNone/>
              <a:defRPr sz="900" b="1" i="0" cap="all" spc="300" baseline="0"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457200" indent="0" algn="ctr">
              <a:buFontTx/>
              <a:buNone/>
              <a:defRPr sz="900" b="1" i="0"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 algn="ctr">
              <a:buFontTx/>
              <a:buNone/>
              <a:defRPr sz="900" b="1" i="0"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 algn="ctr">
              <a:buFontTx/>
              <a:buNone/>
              <a:defRPr sz="900" b="1" i="0"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 algn="ctr">
              <a:buFontTx/>
              <a:buNone/>
              <a:defRPr sz="900" b="1" i="0"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ICON OR TEXT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5894E43-0789-1842-9AF8-7FB9FC961FC6}"/>
              </a:ext>
            </a:extLst>
          </p:cNvPr>
          <p:cNvSpPr/>
          <p:nvPr userDrawn="1"/>
        </p:nvSpPr>
        <p:spPr>
          <a:xfrm>
            <a:off x="6679564" y="3010919"/>
            <a:ext cx="1589087" cy="15890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solidFill>
                <a:schemeClr val="accent2"/>
              </a:solidFill>
              <a:latin typeface="Century Gothic Bold" charset="0"/>
            </a:endParaRPr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0A21645-DF4A-B846-917B-6E0A5416C99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66536" y="3463272"/>
            <a:ext cx="1415143" cy="685460"/>
          </a:xfrm>
        </p:spPr>
        <p:txBody>
          <a:bodyPr anchor="ctr">
            <a:noAutofit/>
          </a:bodyPr>
          <a:lstStyle>
            <a:lvl1pPr marL="0" indent="0" algn="ctr">
              <a:lnSpc>
                <a:spcPct val="70000"/>
              </a:lnSpc>
              <a:buFontTx/>
              <a:buNone/>
              <a:defRPr sz="900" b="1" i="0" cap="all" spc="300" baseline="0"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457200" indent="0" algn="ctr">
              <a:buFontTx/>
              <a:buNone/>
              <a:defRPr sz="900" b="1" i="0"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 algn="ctr">
              <a:buFontTx/>
              <a:buNone/>
              <a:defRPr sz="900" b="1" i="0"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 algn="ctr">
              <a:buFontTx/>
              <a:buNone/>
              <a:defRPr sz="900" b="1" i="0"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 algn="ctr">
              <a:buFontTx/>
              <a:buNone/>
              <a:defRPr sz="900" b="1" i="0"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ICON OR TEXT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48A808B-8934-3446-9500-26AAB2A51B23}"/>
              </a:ext>
            </a:extLst>
          </p:cNvPr>
          <p:cNvSpPr/>
          <p:nvPr userDrawn="1"/>
        </p:nvSpPr>
        <p:spPr>
          <a:xfrm>
            <a:off x="9435781" y="3022494"/>
            <a:ext cx="1589087" cy="15890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solidFill>
                <a:schemeClr val="accent2"/>
              </a:solidFill>
              <a:latin typeface="Century Gothic Bold" charset="0"/>
            </a:endParaRPr>
          </a:p>
        </p:txBody>
      </p:sp>
      <p:sp>
        <p:nvSpPr>
          <p:cNvPr id="43" name="Text Placeholder 28">
            <a:extLst>
              <a:ext uri="{FF2B5EF4-FFF2-40B4-BE49-F238E27FC236}">
                <a16:creationId xmlns:a16="http://schemas.microsoft.com/office/drawing/2014/main" id="{EE868E85-FD35-4640-ABD3-431B8EED13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22752" y="3474137"/>
            <a:ext cx="1415143" cy="685800"/>
          </a:xfrm>
        </p:spPr>
        <p:txBody>
          <a:bodyPr anchor="ctr">
            <a:noAutofit/>
          </a:bodyPr>
          <a:lstStyle>
            <a:lvl1pPr marL="0" indent="0" algn="ctr">
              <a:lnSpc>
                <a:spcPct val="70000"/>
              </a:lnSpc>
              <a:buFontTx/>
              <a:buNone/>
              <a:defRPr sz="900" b="1" i="0" cap="all" spc="300" baseline="0"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457200" indent="0" algn="ctr">
              <a:buFontTx/>
              <a:buNone/>
              <a:defRPr sz="900" b="1" i="0"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 algn="ctr">
              <a:buFontTx/>
              <a:buNone/>
              <a:defRPr sz="900" b="1" i="0"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 algn="ctr">
              <a:buFontTx/>
              <a:buNone/>
              <a:defRPr sz="900" b="1" i="0"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 algn="ctr">
              <a:buFontTx/>
              <a:buNone/>
              <a:defRPr sz="900" b="1" i="0"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ICON OR 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5C69B3E-977E-2047-BD66-BBC090170ADA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004958" y="4882834"/>
            <a:ext cx="1913426" cy="10342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rgbClr val="E1E1DE"/>
              </a:buClr>
              <a:buSzPct val="150000"/>
              <a:buFontTx/>
              <a:buNone/>
              <a:tabLst/>
              <a:defRPr sz="1050" b="1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457200" indent="0"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F8FEDD1-E680-8E44-A80B-B1CA8B966A43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761176" y="4882834"/>
            <a:ext cx="1913426" cy="10342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rgbClr val="E1E1DE"/>
              </a:buClr>
              <a:buSzPct val="150000"/>
              <a:buFontTx/>
              <a:buNone/>
              <a:tabLst/>
              <a:defRPr sz="1050" b="1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457200" indent="0"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54D1D330-A3BF-D844-894F-376F9E84EADE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517394" y="4882834"/>
            <a:ext cx="1913426" cy="10342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rgbClr val="E1E1DE"/>
              </a:buClr>
              <a:buSzPct val="150000"/>
              <a:buFontTx/>
              <a:buNone/>
              <a:tabLst/>
              <a:defRPr sz="1050" b="1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457200" indent="0"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0BF7CDE-8E4F-D349-9039-82940829176F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9273610" y="4868167"/>
            <a:ext cx="1913426" cy="10342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rgbClr val="E1E1DE"/>
              </a:buClr>
              <a:buSzPct val="150000"/>
              <a:buFontTx/>
              <a:buNone/>
              <a:tabLst/>
              <a:defRPr sz="1050" b="1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457200" indent="0"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0EAE5EC8-54BB-2747-902A-796B68E9FC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4533" y="1617639"/>
            <a:ext cx="11463338" cy="538162"/>
          </a:xfrm>
        </p:spPr>
        <p:txBody>
          <a:bodyPr anchor="ctr"/>
          <a:lstStyle>
            <a:lvl1pPr>
              <a:defRPr sz="1400" b="1">
                <a:solidFill>
                  <a:srgbClr val="002F6C"/>
                </a:solidFill>
              </a:defRPr>
            </a:lvl1pPr>
          </a:lstStyle>
          <a:p>
            <a:pPr lvl="0"/>
            <a:r>
              <a:rPr lang="en-US"/>
              <a:t>Click to edit slide description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7D3228E-CD65-934A-8DFF-09C29B71BCC8}"/>
              </a:ext>
            </a:extLst>
          </p:cNvPr>
          <p:cNvGrpSpPr/>
          <p:nvPr userDrawn="1"/>
        </p:nvGrpSpPr>
        <p:grpSpPr>
          <a:xfrm>
            <a:off x="262671" y="138200"/>
            <a:ext cx="11626400" cy="266667"/>
            <a:chOff x="347267" y="115900"/>
            <a:chExt cx="11626400" cy="266667"/>
          </a:xfrm>
        </p:grpSpPr>
        <p:pic>
          <p:nvPicPr>
            <p:cNvPr id="37" name="Shape 1381">
              <a:extLst>
                <a:ext uri="{FF2B5EF4-FFF2-40B4-BE49-F238E27FC236}">
                  <a16:creationId xmlns:a16="http://schemas.microsoft.com/office/drawing/2014/main" id="{25A6C0EF-2320-AC48-933D-F711CDCB998E}"/>
                </a:ext>
              </a:extLst>
            </p:cNvPr>
            <p:cNvPicPr preferRelativeResize="0"/>
            <p:nvPr userDrawn="1"/>
          </p:nvPicPr>
          <p:blipFill rotWithShape="1">
            <a:blip r:embed="rId2" cstate="screen">
              <a:alphaModFix amt="1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732934" y="115900"/>
              <a:ext cx="240732" cy="1746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8" name="Shape 1382">
              <a:extLst>
                <a:ext uri="{FF2B5EF4-FFF2-40B4-BE49-F238E27FC236}">
                  <a16:creationId xmlns:a16="http://schemas.microsoft.com/office/drawing/2014/main" id="{E10B9E50-D721-684A-B650-A0797EA2A18F}"/>
                </a:ext>
              </a:extLst>
            </p:cNvPr>
            <p:cNvCxnSpPr>
              <a:cxnSpLocks/>
            </p:cNvCxnSpPr>
            <p:nvPr userDrawn="1"/>
          </p:nvCxnSpPr>
          <p:spPr>
            <a:xfrm rot="10800000" flipH="1">
              <a:off x="347267" y="370967"/>
              <a:ext cx="11626400" cy="11600"/>
            </a:xfrm>
            <a:prstGeom prst="straightConnector1">
              <a:avLst/>
            </a:prstGeom>
            <a:noFill/>
            <a:ln w="9525" cap="flat" cmpd="sng">
              <a:solidFill>
                <a:srgbClr val="B7B7B7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39" name="Shape 315">
            <a:extLst>
              <a:ext uri="{FF2B5EF4-FFF2-40B4-BE49-F238E27FC236}">
                <a16:creationId xmlns:a16="http://schemas.microsoft.com/office/drawing/2014/main" id="{00964E6C-FDAC-FF47-8761-C6A5A22A3324}"/>
              </a:ext>
            </a:extLst>
          </p:cNvPr>
          <p:cNvSpPr txBox="1"/>
          <p:nvPr userDrawn="1"/>
        </p:nvSpPr>
        <p:spPr>
          <a:xfrm>
            <a:off x="196618" y="72996"/>
            <a:ext cx="3482800" cy="29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933">
                <a:solidFill>
                  <a:srgbClr val="B7B7B7"/>
                </a:solidFill>
                <a:latin typeface="+mn-lt"/>
                <a:ea typeface="Proxima Nova Rg"/>
                <a:cs typeface="Proxima Nova Rg"/>
                <a:sym typeface="Proxima Nova"/>
              </a:rPr>
              <a:t>Presentation Title</a:t>
            </a:r>
            <a:endParaRPr sz="933">
              <a:solidFill>
                <a:srgbClr val="B7B7B7"/>
              </a:solidFill>
              <a:latin typeface="+mn-lt"/>
              <a:ea typeface="Proxima Nova Rg"/>
              <a:cs typeface="Proxima Nova Rg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7158178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-a-Gl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3458" y="228805"/>
            <a:ext cx="11460197" cy="893534"/>
          </a:xfrm>
          <a:ln>
            <a:noFill/>
          </a:ln>
        </p:spPr>
        <p:txBody>
          <a:bodyPr>
            <a:normAutofit/>
          </a:bodyPr>
          <a:lstStyle>
            <a:lvl1pPr>
              <a:defRPr sz="2400" b="0" i="0" baseline="0">
                <a:solidFill>
                  <a:schemeClr val="accent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951" y="1195733"/>
            <a:ext cx="11460198" cy="626873"/>
          </a:xfr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E1E1DE"/>
              </a:buClr>
              <a:buSzPct val="150000"/>
              <a:buFontTx/>
              <a:buNone/>
              <a:tabLst/>
              <a:defRPr sz="1400" b="1" i="0">
                <a:solidFill>
                  <a:srgbClr val="002F6C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 marL="576263" indent="-119063">
              <a:buClr>
                <a:srgbClr val="E1E1DE"/>
              </a:buClr>
              <a:buSzPct val="150000"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035050" indent="-120650">
              <a:buClr>
                <a:srgbClr val="E1E1DE"/>
              </a:buClr>
              <a:buSzPct val="150000"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493838" indent="-122238">
              <a:buClr>
                <a:srgbClr val="E1E1DE"/>
              </a:buClr>
              <a:buSzPct val="150000"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943100" indent="-114300">
              <a:buClr>
                <a:srgbClr val="E1E1DE"/>
              </a:buClr>
              <a:buSzPct val="150000"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slide description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7D5E59-4C4F-F442-B74F-00EF747CC1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985" b="-24985"/>
          <a:stretch/>
        </p:blipFill>
        <p:spPr>
          <a:xfrm>
            <a:off x="383459" y="6596743"/>
            <a:ext cx="11201400" cy="161622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BB92A05-760C-254F-A8E2-75851A48B7EC}"/>
              </a:ext>
            </a:extLst>
          </p:cNvPr>
          <p:cNvSpPr txBox="1">
            <a:spLocks/>
          </p:cNvSpPr>
          <p:nvPr userDrawn="1"/>
        </p:nvSpPr>
        <p:spPr>
          <a:xfrm>
            <a:off x="11513573" y="6553200"/>
            <a:ext cx="421929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b="1" i="0" kern="1200">
                <a:solidFill>
                  <a:schemeClr val="accent1"/>
                </a:solidFill>
                <a:latin typeface="MM Sharp Sans" charset="0"/>
                <a:ea typeface="MM Sharp Sans" charset="0"/>
                <a:cs typeface="MM Sharp San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D62275-A945-5F43-BB60-19F5DE854C5B}" type="slidenum">
              <a:rPr lang="en-US" b="0" i="0" smtClean="0">
                <a:latin typeface="Century Gothic Regular"/>
              </a:rPr>
              <a:pPr/>
              <a:t>‹#›</a:t>
            </a:fld>
            <a:endParaRPr lang="en-US" b="0" i="0">
              <a:latin typeface="Century Gothic Regular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AD42F15-C444-8A4E-B1EF-C4AADC38C48C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004958" y="4642726"/>
            <a:ext cx="1913426" cy="10342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rgbClr val="E1E1DE"/>
              </a:buClr>
              <a:buSzPct val="150000"/>
              <a:buFontTx/>
              <a:buNone/>
              <a:tabLst/>
              <a:defRPr sz="1050" b="1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457200" indent="0"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4DFAF6F-46FD-B04D-AFFC-0CEF1875EDE4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761176" y="4642726"/>
            <a:ext cx="1913426" cy="10342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rgbClr val="E1E1DE"/>
              </a:buClr>
              <a:buSzPct val="150000"/>
              <a:buFontTx/>
              <a:buNone/>
              <a:tabLst/>
              <a:defRPr sz="1050" b="1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457200" indent="0"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95D7A4C-6DD1-F848-8D1C-7B8AD0330B4B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517394" y="4642726"/>
            <a:ext cx="1913426" cy="10342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rgbClr val="E1E1DE"/>
              </a:buClr>
              <a:buSzPct val="150000"/>
              <a:buFontTx/>
              <a:buNone/>
              <a:tabLst/>
              <a:defRPr sz="1050" b="1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457200" indent="0"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1D07ADB-D302-0141-8C76-D5C674CE649A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9273610" y="4628059"/>
            <a:ext cx="1913426" cy="10342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rgbClr val="E1E1DE"/>
              </a:buClr>
              <a:buSzPct val="150000"/>
              <a:buFontTx/>
              <a:buNone/>
              <a:tabLst/>
              <a:defRPr sz="1050" b="1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457200" indent="0"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57814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3458" y="686005"/>
            <a:ext cx="11464413" cy="893534"/>
          </a:xfrm>
        </p:spPr>
        <p:txBody>
          <a:bodyPr>
            <a:normAutofit/>
          </a:bodyPr>
          <a:lstStyle>
            <a:lvl1pPr>
              <a:defRPr sz="2400" b="0" i="0" baseline="0">
                <a:solidFill>
                  <a:schemeClr val="accent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323" y="1627260"/>
            <a:ext cx="11460198" cy="62687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E1E1DE"/>
              </a:buClr>
              <a:buSzPct val="150000"/>
              <a:buFontTx/>
              <a:buNone/>
              <a:tabLst/>
              <a:defRPr sz="1400" b="1" i="0">
                <a:solidFill>
                  <a:srgbClr val="002F6C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 marL="576263" indent="-119063">
              <a:buClr>
                <a:srgbClr val="E1E1DE"/>
              </a:buClr>
              <a:buSzPct val="150000"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035050" indent="-120650">
              <a:buClr>
                <a:srgbClr val="E1E1DE"/>
              </a:buClr>
              <a:buSzPct val="150000"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493838" indent="-122238">
              <a:buClr>
                <a:srgbClr val="E1E1DE"/>
              </a:buClr>
              <a:buSzPct val="150000"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943100" indent="-114300">
              <a:buClr>
                <a:srgbClr val="E1E1DE"/>
              </a:buClr>
              <a:buSzPct val="150000"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slide description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BB92A05-760C-254F-A8E2-75851A48B7EC}"/>
              </a:ext>
            </a:extLst>
          </p:cNvPr>
          <p:cNvSpPr txBox="1">
            <a:spLocks/>
          </p:cNvSpPr>
          <p:nvPr userDrawn="1"/>
        </p:nvSpPr>
        <p:spPr>
          <a:xfrm>
            <a:off x="11513573" y="6553200"/>
            <a:ext cx="421929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b="1" i="0" kern="1200">
                <a:solidFill>
                  <a:schemeClr val="accent1"/>
                </a:solidFill>
                <a:latin typeface="MM Sharp Sans" charset="0"/>
                <a:ea typeface="MM Sharp Sans" charset="0"/>
                <a:cs typeface="MM Sharp San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D62275-A945-5F43-BB60-19F5DE854C5B}" type="slidenum">
              <a:rPr lang="en-US" b="0" i="0" smtClean="0">
                <a:latin typeface="Century Gothic Regular"/>
              </a:rPr>
              <a:pPr/>
              <a:t>‹#›</a:t>
            </a:fld>
            <a:endParaRPr lang="en-US" b="0" i="0">
              <a:latin typeface="Century Gothic Regular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AD42F15-C444-8A4E-B1EF-C4AADC38C48C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004958" y="5014862"/>
            <a:ext cx="1913426" cy="10342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rgbClr val="E1E1DE"/>
              </a:buClr>
              <a:buSzPct val="150000"/>
              <a:buFontTx/>
              <a:buNone/>
              <a:tabLst/>
              <a:defRPr sz="1050" b="1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457200" indent="0"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4DFAF6F-46FD-B04D-AFFC-0CEF1875EDE4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761176" y="5014862"/>
            <a:ext cx="1913426" cy="10342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rgbClr val="E1E1DE"/>
              </a:buClr>
              <a:buSzPct val="150000"/>
              <a:buFontTx/>
              <a:buNone/>
              <a:tabLst/>
              <a:defRPr sz="1050" b="1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457200" indent="0"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95D7A4C-6DD1-F848-8D1C-7B8AD0330B4B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517394" y="5014862"/>
            <a:ext cx="1913426" cy="10342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rgbClr val="E1E1DE"/>
              </a:buClr>
              <a:buSzPct val="150000"/>
              <a:buFontTx/>
              <a:buNone/>
              <a:tabLst/>
              <a:defRPr sz="1050" b="1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457200" indent="0"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1D07ADB-D302-0141-8C76-D5C674CE649A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9273610" y="5000195"/>
            <a:ext cx="1913426" cy="10342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rgbClr val="E1E1DE"/>
              </a:buClr>
              <a:buSzPct val="150000"/>
              <a:buFontTx/>
              <a:buNone/>
              <a:tabLst/>
              <a:defRPr sz="1050" b="1" i="0">
                <a:solidFill>
                  <a:schemeClr val="tx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457200" indent="0"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>
              <a:buClr>
                <a:srgbClr val="E1E1DE"/>
              </a:buClr>
              <a:buSzPct val="150000"/>
              <a:buFontTx/>
              <a:buNone/>
              <a:tabLst/>
              <a:defRPr sz="1400" b="0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0F4DF5E-6B5D-7045-A8D5-16A1BA9EFFF1}"/>
              </a:ext>
            </a:extLst>
          </p:cNvPr>
          <p:cNvGrpSpPr/>
          <p:nvPr userDrawn="1"/>
        </p:nvGrpSpPr>
        <p:grpSpPr>
          <a:xfrm>
            <a:off x="262671" y="138200"/>
            <a:ext cx="11626400" cy="266667"/>
            <a:chOff x="347267" y="115900"/>
            <a:chExt cx="11626400" cy="266667"/>
          </a:xfrm>
        </p:grpSpPr>
        <p:pic>
          <p:nvPicPr>
            <p:cNvPr id="23" name="Shape 1381">
              <a:extLst>
                <a:ext uri="{FF2B5EF4-FFF2-40B4-BE49-F238E27FC236}">
                  <a16:creationId xmlns:a16="http://schemas.microsoft.com/office/drawing/2014/main" id="{B348EED5-3C1D-CE4C-B603-9CB2121FD886}"/>
                </a:ext>
              </a:extLst>
            </p:cNvPr>
            <p:cNvPicPr preferRelativeResize="0"/>
            <p:nvPr userDrawn="1"/>
          </p:nvPicPr>
          <p:blipFill rotWithShape="1">
            <a:blip r:embed="rId2" cstate="screen">
              <a:alphaModFix amt="1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732934" y="115900"/>
              <a:ext cx="240732" cy="1746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4" name="Shape 1382">
              <a:extLst>
                <a:ext uri="{FF2B5EF4-FFF2-40B4-BE49-F238E27FC236}">
                  <a16:creationId xmlns:a16="http://schemas.microsoft.com/office/drawing/2014/main" id="{EA8ABFAD-1F38-9D43-9117-F31649A59AB7}"/>
                </a:ext>
              </a:extLst>
            </p:cNvPr>
            <p:cNvCxnSpPr>
              <a:cxnSpLocks/>
            </p:cNvCxnSpPr>
            <p:nvPr userDrawn="1"/>
          </p:nvCxnSpPr>
          <p:spPr>
            <a:xfrm rot="10800000" flipH="1">
              <a:off x="347267" y="370967"/>
              <a:ext cx="11626400" cy="11600"/>
            </a:xfrm>
            <a:prstGeom prst="straightConnector1">
              <a:avLst/>
            </a:prstGeom>
            <a:noFill/>
            <a:ln w="9525" cap="flat" cmpd="sng">
              <a:solidFill>
                <a:srgbClr val="B7B7B7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25" name="Shape 315">
            <a:extLst>
              <a:ext uri="{FF2B5EF4-FFF2-40B4-BE49-F238E27FC236}">
                <a16:creationId xmlns:a16="http://schemas.microsoft.com/office/drawing/2014/main" id="{930990E7-2B94-2E4A-8C9C-0044A5420762}"/>
              </a:ext>
            </a:extLst>
          </p:cNvPr>
          <p:cNvSpPr txBox="1"/>
          <p:nvPr userDrawn="1"/>
        </p:nvSpPr>
        <p:spPr>
          <a:xfrm>
            <a:off x="196618" y="72996"/>
            <a:ext cx="3482800" cy="29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933">
                <a:solidFill>
                  <a:srgbClr val="B7B7B7"/>
                </a:solidFill>
                <a:latin typeface="+mn-lt"/>
                <a:ea typeface="Proxima Nova Rg"/>
                <a:cs typeface="Proxima Nova Rg"/>
                <a:sym typeface="Proxima Nova"/>
              </a:rPr>
              <a:t>Presentation Title</a:t>
            </a:r>
            <a:endParaRPr sz="933">
              <a:solidFill>
                <a:srgbClr val="B7B7B7"/>
              </a:solidFill>
              <a:latin typeface="+mn-lt"/>
              <a:ea typeface="Proxima Nova Rg"/>
              <a:cs typeface="Proxima Nova Rg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316990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 rtlCol="0" anchor="ctr">
            <a:normAutofit/>
          </a:bodyPr>
          <a:lstStyle>
            <a:lvl1pPr algn="ctr"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469566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Card_1">
    <p:bg>
      <p:bgPr>
        <a:solidFill>
          <a:srgbClr val="59C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FC3594-81D7-1540-88CD-382B3EA4B966}"/>
              </a:ext>
            </a:extLst>
          </p:cNvPr>
          <p:cNvSpPr txBox="1"/>
          <p:nvPr userDrawn="1"/>
        </p:nvSpPr>
        <p:spPr>
          <a:xfrm>
            <a:off x="682083" y="5803887"/>
            <a:ext cx="10827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i="0" dirty="0">
                <a:solidFill>
                  <a:srgbClr val="002F6C"/>
                </a:solidFill>
                <a:latin typeface="Century Gothic" panose="020B0502020202020204" pitchFamily="34" charset="0"/>
              </a:rPr>
              <a:t>© 2025 Massachusetts Mutual Life Insurance Company (MassMutual</a:t>
            </a:r>
            <a:r>
              <a:rPr lang="en-US" sz="1400" b="0" i="0" baseline="30000" dirty="0">
                <a:solidFill>
                  <a:srgbClr val="002F6C"/>
                </a:solidFill>
                <a:latin typeface="Century Gothic" panose="020B0502020202020204" pitchFamily="34" charset="0"/>
              </a:rPr>
              <a:t>®</a:t>
            </a:r>
            <a:r>
              <a:rPr lang="en-US" sz="1600" b="0" i="0" dirty="0">
                <a:solidFill>
                  <a:srgbClr val="002F6C"/>
                </a:solidFill>
                <a:latin typeface="Century Gothic" panose="020B0502020202020204" pitchFamily="34" charset="0"/>
              </a:rPr>
              <a:t>), Springfield, MA 01111-0001.</a:t>
            </a:r>
            <a:br>
              <a:rPr lang="en-US" sz="1600" b="0" i="0" dirty="0">
                <a:solidFill>
                  <a:srgbClr val="002F6C"/>
                </a:solidFill>
                <a:latin typeface="Century Gothic" panose="020B0502020202020204" pitchFamily="34" charset="0"/>
              </a:rPr>
            </a:br>
            <a:r>
              <a:rPr lang="en-US" sz="1600" b="0" i="0" dirty="0">
                <a:solidFill>
                  <a:srgbClr val="002F6C"/>
                </a:solidFill>
                <a:latin typeface="Century Gothic" panose="020B0502020202020204" pitchFamily="34" charset="0"/>
              </a:rPr>
              <a:t>All rights reserved. www.MassMutual.com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B2F825-6DDC-8447-AB20-DA6FC3544F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225" y="2848808"/>
            <a:ext cx="6537949" cy="77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829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ar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556B750-90AA-B047-8E3A-D53374DB2A29}"/>
              </a:ext>
            </a:extLst>
          </p:cNvPr>
          <p:cNvSpPr txBox="1"/>
          <p:nvPr userDrawn="1"/>
        </p:nvSpPr>
        <p:spPr>
          <a:xfrm>
            <a:off x="682083" y="5803887"/>
            <a:ext cx="10827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i="0">
                <a:solidFill>
                  <a:srgbClr val="002F6C"/>
                </a:solidFill>
                <a:latin typeface="Century Gothic" panose="020B0502020202020204" pitchFamily="34" charset="0"/>
              </a:rPr>
              <a:t>© 2025 </a:t>
            </a:r>
            <a:r>
              <a:rPr lang="en-US" sz="1600" b="0" i="0" dirty="0">
                <a:solidFill>
                  <a:srgbClr val="002F6C"/>
                </a:solidFill>
                <a:latin typeface="Century Gothic" panose="020B0502020202020204" pitchFamily="34" charset="0"/>
              </a:rPr>
              <a:t>Massachusetts Mutual Life Insurance Company (MassMutual</a:t>
            </a:r>
            <a:r>
              <a:rPr lang="en-US" sz="1400" b="0" i="0" baseline="30000" dirty="0">
                <a:solidFill>
                  <a:srgbClr val="002F6C"/>
                </a:solidFill>
                <a:latin typeface="Century Gothic" panose="020B0502020202020204" pitchFamily="34" charset="0"/>
              </a:rPr>
              <a:t>®</a:t>
            </a:r>
            <a:r>
              <a:rPr lang="en-US" sz="1600" b="0" i="0" dirty="0">
                <a:solidFill>
                  <a:srgbClr val="002F6C"/>
                </a:solidFill>
                <a:latin typeface="Century Gothic" panose="020B0502020202020204" pitchFamily="34" charset="0"/>
              </a:rPr>
              <a:t>), Springfield, MA 01111-0001.</a:t>
            </a:r>
            <a:br>
              <a:rPr lang="en-US" sz="1600" b="0" i="0" dirty="0">
                <a:solidFill>
                  <a:srgbClr val="002F6C"/>
                </a:solidFill>
                <a:latin typeface="Century Gothic" panose="020B0502020202020204" pitchFamily="34" charset="0"/>
              </a:rPr>
            </a:br>
            <a:r>
              <a:rPr lang="en-US" sz="1600" b="0" i="0" dirty="0">
                <a:solidFill>
                  <a:srgbClr val="002F6C"/>
                </a:solidFill>
                <a:latin typeface="Century Gothic" panose="020B0502020202020204" pitchFamily="34" charset="0"/>
              </a:rPr>
              <a:t>All rights reserved. www.MassMutual.com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4CD8E9-E51B-E24C-9CF4-A4561599DA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225" y="2848808"/>
            <a:ext cx="6537949" cy="77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4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v3">
    <p:bg>
      <p:bgPr>
        <a:solidFill>
          <a:srgbClr val="59C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7D9443-77B0-EF4E-9343-1D6FD7DB4B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22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96DEB89-6CAA-3D4F-9D25-437374E91B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5045" y="2386940"/>
            <a:ext cx="6623916" cy="1068780"/>
          </a:xfrm>
        </p:spPr>
        <p:txBody>
          <a:bodyPr anchor="t">
            <a:normAutofit/>
          </a:bodyPr>
          <a:lstStyle>
            <a:lvl1pPr>
              <a:defRPr sz="3200" b="0" i="0">
                <a:solidFill>
                  <a:schemeClr val="accent2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/>
              <a:t>Click to edit Presentation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BA14668-EAC1-6646-AF73-0870795CE8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95044" y="3455720"/>
            <a:ext cx="4481905" cy="1500187"/>
          </a:xfrm>
        </p:spPr>
        <p:txBody>
          <a:bodyPr>
            <a:normAutofit/>
          </a:bodyPr>
          <a:lstStyle>
            <a:lvl1pPr marL="0" indent="0">
              <a:buNone/>
              <a:defRPr sz="1600" b="0" i="0" spc="0">
                <a:solidFill>
                  <a:schemeClr val="bg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Presentation description</a:t>
            </a:r>
          </a:p>
        </p:txBody>
      </p:sp>
    </p:spTree>
    <p:extLst>
      <p:ext uri="{BB962C8B-B14F-4D97-AF65-F5344CB8AC3E}">
        <p14:creationId xmlns:p14="http://schemas.microsoft.com/office/powerpoint/2010/main" val="1168808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v4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BB69FC-62F4-A04A-AA81-7E629AEE97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5045" y="2386940"/>
            <a:ext cx="6623916" cy="1068780"/>
          </a:xfrm>
        </p:spPr>
        <p:txBody>
          <a:bodyPr anchor="t">
            <a:normAutofit/>
          </a:bodyPr>
          <a:lstStyle>
            <a:lvl1pPr>
              <a:defRPr sz="3200" b="0" i="0">
                <a:solidFill>
                  <a:schemeClr val="bg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/>
              <a:t>Click to edit Presentation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1EC274D-DE77-FF42-B2C4-FCBA203A95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95044" y="3455720"/>
            <a:ext cx="4481905" cy="1500187"/>
          </a:xfrm>
        </p:spPr>
        <p:txBody>
          <a:bodyPr>
            <a:normAutofit/>
          </a:bodyPr>
          <a:lstStyle>
            <a:lvl1pPr marL="0" indent="0">
              <a:buNone/>
              <a:defRPr sz="1600" b="0" i="0" spc="0">
                <a:solidFill>
                  <a:schemeClr val="bg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Presentation description</a:t>
            </a:r>
          </a:p>
        </p:txBody>
      </p:sp>
    </p:spTree>
    <p:extLst>
      <p:ext uri="{BB962C8B-B14F-4D97-AF65-F5344CB8AC3E}">
        <p14:creationId xmlns:p14="http://schemas.microsoft.com/office/powerpoint/2010/main" val="195524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hoto Cover_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038515-5CBF-C446-930C-DC1851B0DD36}"/>
              </a:ext>
            </a:extLst>
          </p:cNvPr>
          <p:cNvSpPr/>
          <p:nvPr userDrawn="1"/>
        </p:nvSpPr>
        <p:spPr>
          <a:xfrm>
            <a:off x="0" y="5289755"/>
            <a:ext cx="12192000" cy="1568245"/>
          </a:xfrm>
          <a:prstGeom prst="rect">
            <a:avLst/>
          </a:prstGeom>
          <a:solidFill>
            <a:srgbClr val="59C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289755"/>
          </a:xfrm>
        </p:spPr>
        <p:txBody>
          <a:bodyPr rtlCol="0" anchor="ctr">
            <a:normAutofit/>
          </a:bodyPr>
          <a:lstStyle>
            <a:lvl1pPr algn="ctr"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525407" y="3396155"/>
            <a:ext cx="9144000" cy="1554480"/>
          </a:xfrm>
        </p:spPr>
        <p:txBody>
          <a:bodyPr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/>
              <a:t>Click to edit Presentation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213DAB-4E75-BF49-A338-313A0BE9B5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27" y="5923945"/>
            <a:ext cx="2527394" cy="29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6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hoto Cover_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5289755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b="1" i="0"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49F47E3-C925-C84E-A492-43138D3192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407" y="3396155"/>
            <a:ext cx="9144000" cy="1554480"/>
          </a:xfrm>
        </p:spPr>
        <p:txBody>
          <a:bodyPr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/>
              <a:t>Click to edit Presentation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80F0E7-B505-3C44-9AC4-93C908CAE43A}"/>
              </a:ext>
            </a:extLst>
          </p:cNvPr>
          <p:cNvSpPr/>
          <p:nvPr userDrawn="1"/>
        </p:nvSpPr>
        <p:spPr>
          <a:xfrm>
            <a:off x="0" y="5289754"/>
            <a:ext cx="12192000" cy="1568246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F62C50-DF9F-2E4A-A2C5-49405CFDB7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75" t="18656" b="22973"/>
          <a:stretch/>
        </p:blipFill>
        <p:spPr>
          <a:xfrm>
            <a:off x="0" y="5289753"/>
            <a:ext cx="4225861" cy="15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3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hoto Cover_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5289755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b="1" i="0"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851EEC0-FDCD-6D43-BC77-5B5E4CDEA7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407" y="3396155"/>
            <a:ext cx="9144000" cy="1554480"/>
          </a:xfrm>
        </p:spPr>
        <p:txBody>
          <a:bodyPr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Century Gothic Bold" charset="0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/>
              <a:t>Click to edit Presentation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8788E7-C2A4-3F45-BB91-6D5D458C21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27" y="5923945"/>
            <a:ext cx="2527394" cy="29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99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C2CFA027-989A-6D46-A6A6-E05B70479C37}"/>
              </a:ext>
            </a:extLst>
          </p:cNvPr>
          <p:cNvSpPr txBox="1">
            <a:spLocks/>
          </p:cNvSpPr>
          <p:nvPr userDrawn="1"/>
        </p:nvSpPr>
        <p:spPr>
          <a:xfrm>
            <a:off x="11513573" y="6553200"/>
            <a:ext cx="421929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b="1" i="0" kern="1200">
                <a:solidFill>
                  <a:schemeClr val="accent1"/>
                </a:solidFill>
                <a:latin typeface="MM Sharp Sans" charset="0"/>
                <a:ea typeface="MM Sharp Sans" charset="0"/>
                <a:cs typeface="MM Sharp San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D62275-A945-5F43-BB60-19F5DE854C5B}" type="slidenum">
              <a:rPr lang="en-US" b="0" i="0" smtClean="0">
                <a:latin typeface="Century Gothic Regular"/>
              </a:rPr>
              <a:pPr/>
              <a:t>‹#›</a:t>
            </a:fld>
            <a:endParaRPr lang="en-US" b="0" i="0">
              <a:latin typeface="Century Gothic Regular"/>
            </a:endParaRP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CDAEAE61-73AA-6F4F-ACA7-F5093DD59A08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148789" y="215899"/>
            <a:ext cx="3894423" cy="452491"/>
          </a:xfrm>
        </p:spPr>
        <p:txBody>
          <a:bodyPr/>
          <a:lstStyle>
            <a:lvl1pPr algn="ctr"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7EBBBFB3-48AC-7149-8D7F-94241C60C03F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140417" y="856125"/>
            <a:ext cx="9911166" cy="662904"/>
          </a:xfrm>
        </p:spPr>
        <p:txBody>
          <a:bodyPr/>
          <a:lstStyle>
            <a:lvl1pPr algn="l">
              <a:defRPr lang="en-US" altLang="en-US" sz="1050" dirty="0">
                <a:solidFill>
                  <a:schemeClr val="accent5"/>
                </a:solidFill>
                <a:ea typeface="MS PGothic" panose="020B0600070205080204" pitchFamily="34" charset="-128"/>
                <a:sym typeface="Lato Regular" panose="020F0502020204030203" pitchFamily="34" charset="0"/>
              </a:defRPr>
            </a:lvl1pPr>
          </a:lstStyle>
          <a:p>
            <a:pPr algn="just" eaLnBrk="1" fontAlgn="auto" hangingPunct="1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defRPr/>
            </a:pPr>
            <a:r>
              <a:rPr lang="en-US" altLang="en-US" sz="1050" dirty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Bold" panose="020F0802020204030203" pitchFamily="34" charset="0"/>
              </a:rPr>
              <a:t>Lorem ipsum dolor</a:t>
            </a:r>
            <a:r>
              <a:rPr lang="en-US" altLang="en-US" sz="1050" dirty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sit </a:t>
            </a:r>
            <a:r>
              <a:rPr lang="en-US" altLang="en-US" sz="1050" dirty="0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amet</a:t>
            </a:r>
            <a:r>
              <a:rPr lang="en-US" altLang="en-US" sz="1050" dirty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, </a:t>
            </a:r>
            <a:r>
              <a:rPr lang="en-US" altLang="en-US" sz="1050" dirty="0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consectetur</a:t>
            </a:r>
            <a:r>
              <a:rPr lang="en-US" altLang="en-US" sz="1050" dirty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adipiscing </a:t>
            </a:r>
            <a:r>
              <a:rPr lang="en-US" altLang="en-US" sz="1050" dirty="0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elit</a:t>
            </a:r>
            <a:r>
              <a:rPr lang="en-US" altLang="en-US" sz="1050" dirty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. Integer </a:t>
            </a:r>
            <a:r>
              <a:rPr lang="en-US" altLang="en-US" sz="1050" dirty="0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mollis</a:t>
            </a:r>
            <a:r>
              <a:rPr lang="en-US" altLang="en-US" sz="1050" dirty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dirty="0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vehicula</a:t>
            </a:r>
            <a:r>
              <a:rPr lang="en-US" altLang="en-US" sz="1050" dirty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ligula </a:t>
            </a:r>
            <a:r>
              <a:rPr lang="en-US" altLang="en-US" sz="1050" dirty="0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ut</a:t>
            </a:r>
            <a:r>
              <a:rPr lang="en-US" altLang="en-US" sz="1050" dirty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dirty="0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faucibus</a:t>
            </a:r>
            <a:r>
              <a:rPr lang="en-US" altLang="en-US" sz="1050" dirty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. </a:t>
            </a:r>
            <a:r>
              <a:rPr lang="en-US" altLang="en-US" sz="1050" dirty="0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Curabitur</a:t>
            </a:r>
            <a:r>
              <a:rPr lang="en-US" altLang="en-US" sz="1050" dirty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vestibulum </a:t>
            </a:r>
            <a:r>
              <a:rPr lang="en-US" altLang="en-US" sz="1050" dirty="0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consequat</a:t>
            </a:r>
            <a:r>
              <a:rPr lang="en-US" altLang="en-US" sz="1050" dirty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dirty="0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urna</a:t>
            </a:r>
            <a:r>
              <a:rPr lang="en-US" altLang="en-US" sz="1050" dirty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et </a:t>
            </a:r>
            <a:r>
              <a:rPr lang="en-US" altLang="en-US" sz="1050" dirty="0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vehicula</a:t>
            </a:r>
            <a:r>
              <a:rPr lang="en-US" altLang="en-US" sz="1050" dirty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. </a:t>
            </a:r>
            <a:r>
              <a:rPr lang="en-US" altLang="en-US" sz="1050" dirty="0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Suspendisse</a:t>
            </a:r>
            <a:r>
              <a:rPr lang="en-US" altLang="en-US" sz="1050" dirty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dirty="0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feugiat</a:t>
            </a:r>
            <a:r>
              <a:rPr lang="en-US" altLang="en-US" sz="1050" dirty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dirty="0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biben</a:t>
            </a:r>
            <a:r>
              <a:rPr lang="en-US" altLang="en-US" sz="1050" dirty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- </a:t>
            </a:r>
            <a:r>
              <a:rPr lang="en-US" altLang="en-US" sz="1050" dirty="0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dum</a:t>
            </a:r>
            <a:r>
              <a:rPr lang="en-US" altLang="en-US" sz="1050" dirty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dirty="0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egestas</a:t>
            </a:r>
            <a:r>
              <a:rPr lang="en-US" altLang="en-US" sz="1050" dirty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. Sed </a:t>
            </a:r>
            <a:r>
              <a:rPr lang="en-US" altLang="en-US" sz="1050" dirty="0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bibendum</a:t>
            </a:r>
            <a:r>
              <a:rPr lang="en-US" altLang="en-US" sz="1050" dirty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dirty="0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urna</a:t>
            </a:r>
            <a:r>
              <a:rPr lang="en-US" altLang="en-US" sz="1050" dirty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id </a:t>
            </a:r>
            <a:r>
              <a:rPr lang="en-US" altLang="en-US" sz="1050" dirty="0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sem</a:t>
            </a:r>
            <a:r>
              <a:rPr lang="en-US" altLang="en-US" sz="1050" dirty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dirty="0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tincidunt</a:t>
            </a:r>
            <a:r>
              <a:rPr lang="en-US" altLang="en-US" sz="1050" dirty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dirty="0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commod</a:t>
            </a:r>
            <a:r>
              <a:rPr lang="en-US" altLang="en-US" sz="1050" dirty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dirty="0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onec</a:t>
            </a:r>
            <a:r>
              <a:rPr lang="en-US" altLang="en-US" sz="1050" dirty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at dictum </a:t>
            </a:r>
            <a:r>
              <a:rPr lang="en-US" altLang="en-US" sz="1050" dirty="0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lectus</a:t>
            </a:r>
            <a:r>
              <a:rPr lang="en-US" altLang="en-US" sz="1050" dirty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. </a:t>
            </a:r>
            <a:r>
              <a:rPr lang="en-US" altLang="en-US" sz="1050" dirty="0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Fusce</a:t>
            </a:r>
            <a:r>
              <a:rPr lang="en-US" altLang="en-US" sz="1050" dirty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dirty="0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felis</a:t>
            </a:r>
            <a:r>
              <a:rPr lang="en-US" altLang="en-US" sz="1050" dirty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dirty="0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tellus</a:t>
            </a:r>
            <a:r>
              <a:rPr lang="en-US" altLang="en-US" sz="1050" dirty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, </a:t>
            </a:r>
            <a:r>
              <a:rPr lang="en-US" altLang="en-US" sz="1050" dirty="0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volutpat</a:t>
            </a:r>
            <a:r>
              <a:rPr lang="en-US" altLang="en-US" sz="1050" dirty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dirty="0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quis</a:t>
            </a:r>
            <a:r>
              <a:rPr lang="en-US" altLang="en-US" sz="1050" dirty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dirty="0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venenatis</a:t>
            </a:r>
            <a:r>
              <a:rPr lang="en-US" altLang="en-US" sz="1050" dirty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non</a:t>
            </a:r>
          </a:p>
        </p:txBody>
      </p:sp>
      <p:sp>
        <p:nvSpPr>
          <p:cNvPr id="42" name="Text Placeholder 38">
            <a:extLst>
              <a:ext uri="{FF2B5EF4-FFF2-40B4-BE49-F238E27FC236}">
                <a16:creationId xmlns:a16="http://schemas.microsoft.com/office/drawing/2014/main" id="{B95A61F2-13C8-AA4F-8B6B-BC39F32D57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68558" y="2807167"/>
            <a:ext cx="986774" cy="304801"/>
          </a:xfrm>
        </p:spPr>
        <p:txBody>
          <a:bodyPr/>
          <a:lstStyle>
            <a:lvl1pPr algn="ctr">
              <a:defRPr sz="1300" b="0">
                <a:solidFill>
                  <a:srgbClr val="002F6C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3" name="Text Placeholder 38">
            <a:extLst>
              <a:ext uri="{FF2B5EF4-FFF2-40B4-BE49-F238E27FC236}">
                <a16:creationId xmlns:a16="http://schemas.microsoft.com/office/drawing/2014/main" id="{8C98C456-6D60-3B4D-B3B9-A6A5673EE1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76145" y="3133399"/>
            <a:ext cx="1371600" cy="950976"/>
          </a:xfrm>
        </p:spPr>
        <p:txBody>
          <a:bodyPr/>
          <a:lstStyle>
            <a:lvl1pPr algn="l">
              <a:defRPr lang="en-US" altLang="en-US" sz="1050" dirty="0">
                <a:solidFill>
                  <a:srgbClr val="777C87"/>
                </a:solidFill>
                <a:ea typeface="MS PGothic" panose="020B0600070205080204" pitchFamily="34" charset="-128"/>
                <a:sym typeface="Lato Regular" panose="020F0502020204030203" pitchFamily="34" charset="0"/>
              </a:defRPr>
            </a:lvl1pPr>
          </a:lstStyle>
          <a:p>
            <a:pPr algn="ctr" eaLnBrk="1" fontAlgn="auto" hangingPunct="1">
              <a:lnSpc>
                <a:spcPct val="120000"/>
              </a:lnSpc>
              <a:spcBef>
                <a:spcPts val="1700"/>
              </a:spcBef>
              <a:spcAft>
                <a:spcPts val="0"/>
              </a:spcAft>
              <a:defRPr/>
            </a:pP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Donec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at dictum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lectus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.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Fusce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felis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tellus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,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volutpat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quis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venenatis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non, 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39CD4EDE-56A3-2544-A778-18CB2FF58A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19045" y="2000492"/>
            <a:ext cx="685800" cy="842963"/>
          </a:xfrm>
        </p:spPr>
        <p:txBody>
          <a:bodyPr/>
          <a:lstStyle>
            <a:lvl1pPr>
              <a:defRPr sz="1100">
                <a:solidFill>
                  <a:srgbClr val="B3B2B3"/>
                </a:solidFill>
              </a:defRPr>
            </a:lvl1pPr>
          </a:lstStyle>
          <a:p>
            <a:endParaRPr lang="en-US"/>
          </a:p>
        </p:txBody>
      </p:sp>
      <p:sp>
        <p:nvSpPr>
          <p:cNvPr id="46" name="Text Placeholder 38">
            <a:extLst>
              <a:ext uri="{FF2B5EF4-FFF2-40B4-BE49-F238E27FC236}">
                <a16:creationId xmlns:a16="http://schemas.microsoft.com/office/drawing/2014/main" id="{6A67C390-5C4E-0742-9ED4-59AA48039A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7880" y="2807167"/>
            <a:ext cx="986774" cy="304801"/>
          </a:xfrm>
        </p:spPr>
        <p:txBody>
          <a:bodyPr/>
          <a:lstStyle>
            <a:lvl1pPr algn="ctr">
              <a:defRPr sz="1300" b="0">
                <a:solidFill>
                  <a:srgbClr val="002F6C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7" name="Text Placeholder 38">
            <a:extLst>
              <a:ext uri="{FF2B5EF4-FFF2-40B4-BE49-F238E27FC236}">
                <a16:creationId xmlns:a16="http://schemas.microsoft.com/office/drawing/2014/main" id="{15FF0843-375F-234C-B99C-EC5B98B201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55467" y="3133399"/>
            <a:ext cx="1371600" cy="950976"/>
          </a:xfrm>
        </p:spPr>
        <p:txBody>
          <a:bodyPr/>
          <a:lstStyle>
            <a:lvl1pPr algn="l">
              <a:defRPr lang="en-US" altLang="en-US" sz="1050" dirty="0">
                <a:solidFill>
                  <a:srgbClr val="777C87"/>
                </a:solidFill>
                <a:ea typeface="MS PGothic" panose="020B0600070205080204" pitchFamily="34" charset="-128"/>
                <a:sym typeface="Lato Regular" panose="020F0502020204030203" pitchFamily="34" charset="0"/>
              </a:defRPr>
            </a:lvl1pPr>
          </a:lstStyle>
          <a:p>
            <a:pPr algn="ctr" eaLnBrk="1" fontAlgn="auto" hangingPunct="1">
              <a:lnSpc>
                <a:spcPct val="120000"/>
              </a:lnSpc>
              <a:spcBef>
                <a:spcPts val="1700"/>
              </a:spcBef>
              <a:spcAft>
                <a:spcPts val="0"/>
              </a:spcAft>
              <a:defRPr/>
            </a:pP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Donec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at dictum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lectus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.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Fusce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felis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tellus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,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volutpat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quis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venenatis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non, </a:t>
            </a:r>
          </a:p>
        </p:txBody>
      </p:sp>
      <p:sp>
        <p:nvSpPr>
          <p:cNvPr id="48" name="Picture Placeholder 44">
            <a:extLst>
              <a:ext uri="{FF2B5EF4-FFF2-40B4-BE49-F238E27FC236}">
                <a16:creationId xmlns:a16="http://schemas.microsoft.com/office/drawing/2014/main" id="{3BA32C43-0671-4348-9F92-5CF0B1E7364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32654" y="2000492"/>
            <a:ext cx="685800" cy="842963"/>
          </a:xfrm>
        </p:spPr>
        <p:txBody>
          <a:bodyPr/>
          <a:lstStyle>
            <a:lvl1pPr>
              <a:defRPr sz="1100">
                <a:solidFill>
                  <a:srgbClr val="B3B2B3"/>
                </a:solidFill>
              </a:defRPr>
            </a:lvl1pPr>
          </a:lstStyle>
          <a:p>
            <a:endParaRPr lang="en-US"/>
          </a:p>
        </p:txBody>
      </p:sp>
      <p:sp>
        <p:nvSpPr>
          <p:cNvPr id="49" name="Text Placeholder 38">
            <a:extLst>
              <a:ext uri="{FF2B5EF4-FFF2-40B4-BE49-F238E27FC236}">
                <a16:creationId xmlns:a16="http://schemas.microsoft.com/office/drawing/2014/main" id="{2813FD17-6624-C945-B7FA-DB0E2E6132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27202" y="2807167"/>
            <a:ext cx="986774" cy="304801"/>
          </a:xfrm>
        </p:spPr>
        <p:txBody>
          <a:bodyPr/>
          <a:lstStyle>
            <a:lvl1pPr algn="ctr">
              <a:defRPr sz="1300" b="0">
                <a:solidFill>
                  <a:srgbClr val="002F6C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0" name="Text Placeholder 38">
            <a:extLst>
              <a:ext uri="{FF2B5EF4-FFF2-40B4-BE49-F238E27FC236}">
                <a16:creationId xmlns:a16="http://schemas.microsoft.com/office/drawing/2014/main" id="{46AF0839-BF4C-2644-B805-33DC583BEDD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4789" y="3133399"/>
            <a:ext cx="1371600" cy="950976"/>
          </a:xfrm>
          <a:ln>
            <a:noFill/>
          </a:ln>
        </p:spPr>
        <p:txBody>
          <a:bodyPr/>
          <a:lstStyle>
            <a:lvl1pPr algn="l">
              <a:defRPr lang="en-US" altLang="en-US" sz="1050" dirty="0">
                <a:solidFill>
                  <a:srgbClr val="777C87"/>
                </a:solidFill>
                <a:ea typeface="MS PGothic" panose="020B0600070205080204" pitchFamily="34" charset="-128"/>
                <a:sym typeface="Lato Regular" panose="020F0502020204030203" pitchFamily="34" charset="0"/>
              </a:defRPr>
            </a:lvl1pPr>
          </a:lstStyle>
          <a:p>
            <a:pPr algn="ctr" eaLnBrk="1" fontAlgn="auto" hangingPunct="1">
              <a:lnSpc>
                <a:spcPct val="120000"/>
              </a:lnSpc>
              <a:spcBef>
                <a:spcPts val="1700"/>
              </a:spcBef>
              <a:spcAft>
                <a:spcPts val="0"/>
              </a:spcAft>
              <a:defRPr/>
            </a:pP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Donec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at dictum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lectus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.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Fusce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felis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tellus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,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volutpat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quis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venenatis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non, </a:t>
            </a:r>
          </a:p>
        </p:txBody>
      </p:sp>
      <p:sp>
        <p:nvSpPr>
          <p:cNvPr id="51" name="Picture Placeholder 44">
            <a:extLst>
              <a:ext uri="{FF2B5EF4-FFF2-40B4-BE49-F238E27FC236}">
                <a16:creationId xmlns:a16="http://schemas.microsoft.com/office/drawing/2014/main" id="{B45F20A7-5868-F74B-B9F3-F99C134C924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77689" y="2000492"/>
            <a:ext cx="685800" cy="842963"/>
          </a:xfrm>
        </p:spPr>
        <p:txBody>
          <a:bodyPr/>
          <a:lstStyle>
            <a:lvl1pPr>
              <a:defRPr sz="1100">
                <a:solidFill>
                  <a:srgbClr val="B3B2B3"/>
                </a:solidFill>
              </a:defRPr>
            </a:lvl1pPr>
          </a:lstStyle>
          <a:p>
            <a:endParaRPr lang="en-US"/>
          </a:p>
        </p:txBody>
      </p:sp>
      <p:sp>
        <p:nvSpPr>
          <p:cNvPr id="52" name="Text Placeholder 38">
            <a:extLst>
              <a:ext uri="{FF2B5EF4-FFF2-40B4-BE49-F238E27FC236}">
                <a16:creationId xmlns:a16="http://schemas.microsoft.com/office/drawing/2014/main" id="{FFD92D21-0FFA-5C43-965E-71F5D92B224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06524" y="2807167"/>
            <a:ext cx="986774" cy="304801"/>
          </a:xfrm>
        </p:spPr>
        <p:txBody>
          <a:bodyPr/>
          <a:lstStyle>
            <a:lvl1pPr algn="ctr">
              <a:defRPr sz="1300" b="0">
                <a:solidFill>
                  <a:srgbClr val="002F6C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3" name="Text Placeholder 38">
            <a:extLst>
              <a:ext uri="{FF2B5EF4-FFF2-40B4-BE49-F238E27FC236}">
                <a16:creationId xmlns:a16="http://schemas.microsoft.com/office/drawing/2014/main" id="{8B3718FB-5DAA-D54F-A538-43CE0574BC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14111" y="3133399"/>
            <a:ext cx="1371600" cy="950976"/>
          </a:xfrm>
        </p:spPr>
        <p:txBody>
          <a:bodyPr/>
          <a:lstStyle>
            <a:lvl1pPr algn="l">
              <a:defRPr lang="en-US" altLang="en-US" sz="1050" dirty="0">
                <a:solidFill>
                  <a:srgbClr val="777C87"/>
                </a:solidFill>
                <a:ea typeface="MS PGothic" panose="020B0600070205080204" pitchFamily="34" charset="-128"/>
                <a:sym typeface="Lato Regular" panose="020F0502020204030203" pitchFamily="34" charset="0"/>
              </a:defRPr>
            </a:lvl1pPr>
          </a:lstStyle>
          <a:p>
            <a:pPr algn="ctr" eaLnBrk="1" fontAlgn="auto" hangingPunct="1">
              <a:lnSpc>
                <a:spcPct val="120000"/>
              </a:lnSpc>
              <a:spcBef>
                <a:spcPts val="1700"/>
              </a:spcBef>
              <a:spcAft>
                <a:spcPts val="0"/>
              </a:spcAft>
              <a:defRPr/>
            </a:pP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Donec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at dictum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lectus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.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Fusce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felis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tellus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,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volutpat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quis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venenatis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non, </a:t>
            </a:r>
          </a:p>
        </p:txBody>
      </p:sp>
      <p:sp>
        <p:nvSpPr>
          <p:cNvPr id="54" name="Picture Placeholder 44">
            <a:extLst>
              <a:ext uri="{FF2B5EF4-FFF2-40B4-BE49-F238E27FC236}">
                <a16:creationId xmlns:a16="http://schemas.microsoft.com/office/drawing/2014/main" id="{8FCF52A1-4637-5D49-8021-B075994105D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57011" y="2000492"/>
            <a:ext cx="685800" cy="842963"/>
          </a:xfrm>
        </p:spPr>
        <p:txBody>
          <a:bodyPr/>
          <a:lstStyle>
            <a:lvl1pPr>
              <a:defRPr sz="1100">
                <a:solidFill>
                  <a:srgbClr val="B3B2B3"/>
                </a:solidFill>
              </a:defRPr>
            </a:lvl1pPr>
          </a:lstStyle>
          <a:p>
            <a:endParaRPr lang="en-US"/>
          </a:p>
        </p:txBody>
      </p:sp>
      <p:sp>
        <p:nvSpPr>
          <p:cNvPr id="55" name="Text Placeholder 38">
            <a:extLst>
              <a:ext uri="{FF2B5EF4-FFF2-40B4-BE49-F238E27FC236}">
                <a16:creationId xmlns:a16="http://schemas.microsoft.com/office/drawing/2014/main" id="{D0C87123-8950-F142-865C-92D4493B70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06524" y="5016967"/>
            <a:ext cx="986774" cy="304801"/>
          </a:xfrm>
        </p:spPr>
        <p:txBody>
          <a:bodyPr/>
          <a:lstStyle>
            <a:lvl1pPr algn="ctr">
              <a:defRPr sz="1300" b="0">
                <a:solidFill>
                  <a:srgbClr val="002F6C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6" name="Text Placeholder 38">
            <a:extLst>
              <a:ext uri="{FF2B5EF4-FFF2-40B4-BE49-F238E27FC236}">
                <a16:creationId xmlns:a16="http://schemas.microsoft.com/office/drawing/2014/main" id="{2A7DEE13-1CAC-6A41-B007-3D84A335416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614111" y="5343199"/>
            <a:ext cx="1371600" cy="950976"/>
          </a:xfrm>
        </p:spPr>
        <p:txBody>
          <a:bodyPr/>
          <a:lstStyle>
            <a:lvl1pPr algn="l">
              <a:defRPr lang="en-US" altLang="en-US" sz="1050" dirty="0">
                <a:solidFill>
                  <a:srgbClr val="777C87"/>
                </a:solidFill>
                <a:ea typeface="MS PGothic" panose="020B0600070205080204" pitchFamily="34" charset="-128"/>
                <a:sym typeface="Lato Regular" panose="020F0502020204030203" pitchFamily="34" charset="0"/>
              </a:defRPr>
            </a:lvl1pPr>
          </a:lstStyle>
          <a:p>
            <a:pPr algn="ctr" eaLnBrk="1" fontAlgn="auto" hangingPunct="1">
              <a:lnSpc>
                <a:spcPct val="120000"/>
              </a:lnSpc>
              <a:spcBef>
                <a:spcPts val="1700"/>
              </a:spcBef>
              <a:spcAft>
                <a:spcPts val="0"/>
              </a:spcAft>
              <a:defRPr/>
            </a:pP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Donec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at dictum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lectus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.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Fusce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felis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tellus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,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volutpat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quis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venenatis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non, </a:t>
            </a:r>
          </a:p>
        </p:txBody>
      </p:sp>
      <p:sp>
        <p:nvSpPr>
          <p:cNvPr id="57" name="Picture Placeholder 44">
            <a:extLst>
              <a:ext uri="{FF2B5EF4-FFF2-40B4-BE49-F238E27FC236}">
                <a16:creationId xmlns:a16="http://schemas.microsoft.com/office/drawing/2014/main" id="{7C2432EF-CF17-9047-9FAB-166339FEF36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957011" y="4210292"/>
            <a:ext cx="685800" cy="842963"/>
          </a:xfrm>
        </p:spPr>
        <p:txBody>
          <a:bodyPr/>
          <a:lstStyle>
            <a:lvl1pPr>
              <a:defRPr sz="1100">
                <a:solidFill>
                  <a:srgbClr val="B3B2B3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38">
            <a:extLst>
              <a:ext uri="{FF2B5EF4-FFF2-40B4-BE49-F238E27FC236}">
                <a16:creationId xmlns:a16="http://schemas.microsoft.com/office/drawing/2014/main" id="{08E52F55-4C84-8241-912A-D6C222B49D8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27202" y="5016967"/>
            <a:ext cx="986774" cy="304801"/>
          </a:xfrm>
        </p:spPr>
        <p:txBody>
          <a:bodyPr/>
          <a:lstStyle>
            <a:lvl1pPr algn="ctr">
              <a:defRPr sz="1300" b="0">
                <a:solidFill>
                  <a:srgbClr val="002F6C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9" name="Text Placeholder 38">
            <a:extLst>
              <a:ext uri="{FF2B5EF4-FFF2-40B4-BE49-F238E27FC236}">
                <a16:creationId xmlns:a16="http://schemas.microsoft.com/office/drawing/2014/main" id="{2291F7B1-714E-C248-A440-B9458A1343F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34789" y="5343199"/>
            <a:ext cx="1371600" cy="950976"/>
          </a:xfrm>
        </p:spPr>
        <p:txBody>
          <a:bodyPr/>
          <a:lstStyle>
            <a:lvl1pPr algn="l">
              <a:defRPr lang="en-US" altLang="en-US" sz="1050" dirty="0">
                <a:solidFill>
                  <a:srgbClr val="777C87"/>
                </a:solidFill>
                <a:ea typeface="MS PGothic" panose="020B0600070205080204" pitchFamily="34" charset="-128"/>
                <a:sym typeface="Lato Regular" panose="020F0502020204030203" pitchFamily="34" charset="0"/>
              </a:defRPr>
            </a:lvl1pPr>
          </a:lstStyle>
          <a:p>
            <a:pPr algn="ctr" eaLnBrk="1" fontAlgn="auto" hangingPunct="1">
              <a:lnSpc>
                <a:spcPct val="120000"/>
              </a:lnSpc>
              <a:spcBef>
                <a:spcPts val="1700"/>
              </a:spcBef>
              <a:spcAft>
                <a:spcPts val="0"/>
              </a:spcAft>
              <a:defRPr/>
            </a:pP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Donec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at dictum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lectus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.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Fusce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felis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tellus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,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volutpat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quis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venenatis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non, </a:t>
            </a:r>
          </a:p>
        </p:txBody>
      </p:sp>
      <p:sp>
        <p:nvSpPr>
          <p:cNvPr id="60" name="Picture Placeholder 44">
            <a:extLst>
              <a:ext uri="{FF2B5EF4-FFF2-40B4-BE49-F238E27FC236}">
                <a16:creationId xmlns:a16="http://schemas.microsoft.com/office/drawing/2014/main" id="{69932168-D544-6A48-9F79-31067DDFABD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777689" y="4210292"/>
            <a:ext cx="685800" cy="842963"/>
          </a:xfrm>
        </p:spPr>
        <p:txBody>
          <a:bodyPr/>
          <a:lstStyle>
            <a:lvl1pPr>
              <a:defRPr sz="1100">
                <a:solidFill>
                  <a:srgbClr val="B3B2B3"/>
                </a:solidFill>
              </a:defRPr>
            </a:lvl1pPr>
          </a:lstStyle>
          <a:p>
            <a:endParaRPr lang="en-US"/>
          </a:p>
        </p:txBody>
      </p:sp>
      <p:sp>
        <p:nvSpPr>
          <p:cNvPr id="61" name="Text Placeholder 38">
            <a:extLst>
              <a:ext uri="{FF2B5EF4-FFF2-40B4-BE49-F238E27FC236}">
                <a16:creationId xmlns:a16="http://schemas.microsoft.com/office/drawing/2014/main" id="{27ED455D-FC29-CA48-A61B-BD74A8332C5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47880" y="5016967"/>
            <a:ext cx="986774" cy="304801"/>
          </a:xfrm>
        </p:spPr>
        <p:txBody>
          <a:bodyPr/>
          <a:lstStyle>
            <a:lvl1pPr algn="ctr">
              <a:defRPr sz="1300" b="0">
                <a:solidFill>
                  <a:srgbClr val="002F6C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2" name="Text Placeholder 38">
            <a:extLst>
              <a:ext uri="{FF2B5EF4-FFF2-40B4-BE49-F238E27FC236}">
                <a16:creationId xmlns:a16="http://schemas.microsoft.com/office/drawing/2014/main" id="{18086E53-4821-9D43-B12C-1FE98252157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255467" y="5343199"/>
            <a:ext cx="1371600" cy="950976"/>
          </a:xfrm>
        </p:spPr>
        <p:txBody>
          <a:bodyPr/>
          <a:lstStyle>
            <a:lvl1pPr algn="l">
              <a:defRPr lang="en-US" altLang="en-US" sz="1050" dirty="0">
                <a:solidFill>
                  <a:srgbClr val="777C87"/>
                </a:solidFill>
                <a:ea typeface="MS PGothic" panose="020B0600070205080204" pitchFamily="34" charset="-128"/>
                <a:sym typeface="Lato Regular" panose="020F0502020204030203" pitchFamily="34" charset="0"/>
              </a:defRPr>
            </a:lvl1pPr>
          </a:lstStyle>
          <a:p>
            <a:pPr algn="ctr" eaLnBrk="1" fontAlgn="auto" hangingPunct="1">
              <a:lnSpc>
                <a:spcPct val="120000"/>
              </a:lnSpc>
              <a:spcBef>
                <a:spcPts val="1700"/>
              </a:spcBef>
              <a:spcAft>
                <a:spcPts val="0"/>
              </a:spcAft>
              <a:defRPr/>
            </a:pP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Donec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at dictum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lectus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.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Fusce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felis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tellus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,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volutpat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quis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venenatis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non, </a:t>
            </a:r>
          </a:p>
        </p:txBody>
      </p:sp>
      <p:sp>
        <p:nvSpPr>
          <p:cNvPr id="63" name="Picture Placeholder 44">
            <a:extLst>
              <a:ext uri="{FF2B5EF4-FFF2-40B4-BE49-F238E27FC236}">
                <a16:creationId xmlns:a16="http://schemas.microsoft.com/office/drawing/2014/main" id="{076D44CE-C7DF-3B46-A651-99981BB7EADF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598367" y="4210292"/>
            <a:ext cx="685800" cy="842963"/>
          </a:xfrm>
        </p:spPr>
        <p:txBody>
          <a:bodyPr/>
          <a:lstStyle>
            <a:lvl1pPr>
              <a:defRPr sz="1100">
                <a:solidFill>
                  <a:srgbClr val="B3B2B3"/>
                </a:solidFill>
              </a:defRPr>
            </a:lvl1pPr>
          </a:lstStyle>
          <a:p>
            <a:endParaRPr lang="en-US"/>
          </a:p>
        </p:txBody>
      </p:sp>
      <p:sp>
        <p:nvSpPr>
          <p:cNvPr id="64" name="Text Placeholder 38">
            <a:extLst>
              <a:ext uri="{FF2B5EF4-FFF2-40B4-BE49-F238E27FC236}">
                <a16:creationId xmlns:a16="http://schemas.microsoft.com/office/drawing/2014/main" id="{66452782-F97B-D345-A053-D97776922B5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268558" y="5016967"/>
            <a:ext cx="986774" cy="304801"/>
          </a:xfrm>
        </p:spPr>
        <p:txBody>
          <a:bodyPr/>
          <a:lstStyle>
            <a:lvl1pPr algn="ctr">
              <a:defRPr sz="1300" b="0">
                <a:solidFill>
                  <a:srgbClr val="002F6C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5" name="Text Placeholder 38">
            <a:extLst>
              <a:ext uri="{FF2B5EF4-FFF2-40B4-BE49-F238E27FC236}">
                <a16:creationId xmlns:a16="http://schemas.microsoft.com/office/drawing/2014/main" id="{F6E038AB-D07B-554B-A3BC-B82CD7BB682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76145" y="5343199"/>
            <a:ext cx="1371600" cy="950976"/>
          </a:xfrm>
        </p:spPr>
        <p:txBody>
          <a:bodyPr/>
          <a:lstStyle>
            <a:lvl1pPr algn="l">
              <a:defRPr lang="en-US" altLang="en-US" sz="1050" dirty="0">
                <a:solidFill>
                  <a:srgbClr val="777C87"/>
                </a:solidFill>
                <a:ea typeface="MS PGothic" panose="020B0600070205080204" pitchFamily="34" charset="-128"/>
                <a:sym typeface="Lato Regular" panose="020F0502020204030203" pitchFamily="34" charset="0"/>
              </a:defRPr>
            </a:lvl1pPr>
          </a:lstStyle>
          <a:p>
            <a:pPr algn="ctr" eaLnBrk="1" fontAlgn="auto" hangingPunct="1">
              <a:lnSpc>
                <a:spcPct val="120000"/>
              </a:lnSpc>
              <a:spcBef>
                <a:spcPts val="1700"/>
              </a:spcBef>
              <a:spcAft>
                <a:spcPts val="0"/>
              </a:spcAft>
              <a:defRPr/>
            </a:pP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Donec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at dictum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lectus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.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Fusce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felis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tellus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,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volutpat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quis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venenatis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non, </a:t>
            </a:r>
          </a:p>
        </p:txBody>
      </p:sp>
      <p:sp>
        <p:nvSpPr>
          <p:cNvPr id="66" name="Picture Placeholder 44">
            <a:extLst>
              <a:ext uri="{FF2B5EF4-FFF2-40B4-BE49-F238E27FC236}">
                <a16:creationId xmlns:a16="http://schemas.microsoft.com/office/drawing/2014/main" id="{F4E8374E-C20D-2E48-B0E3-D395916BEA41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419045" y="4210292"/>
            <a:ext cx="685800" cy="842963"/>
          </a:xfrm>
        </p:spPr>
        <p:txBody>
          <a:bodyPr/>
          <a:lstStyle>
            <a:lvl1pPr>
              <a:defRPr sz="1100">
                <a:solidFill>
                  <a:srgbClr val="B3B2B3"/>
                </a:solidFill>
              </a:defRPr>
            </a:lvl1pPr>
          </a:lstStyle>
          <a:p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460ABDC-D668-4248-A9D5-474C8CA21A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985" b="-24985"/>
          <a:stretch/>
        </p:blipFill>
        <p:spPr>
          <a:xfrm>
            <a:off x="383459" y="6596743"/>
            <a:ext cx="11201400" cy="16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50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C2CFA027-989A-6D46-A6A6-E05B70479C37}"/>
              </a:ext>
            </a:extLst>
          </p:cNvPr>
          <p:cNvSpPr txBox="1">
            <a:spLocks/>
          </p:cNvSpPr>
          <p:nvPr userDrawn="1"/>
        </p:nvSpPr>
        <p:spPr>
          <a:xfrm>
            <a:off x="11513573" y="6553200"/>
            <a:ext cx="421929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b="1" i="0" kern="1200">
                <a:solidFill>
                  <a:schemeClr val="accent1"/>
                </a:solidFill>
                <a:latin typeface="MM Sharp Sans" charset="0"/>
                <a:ea typeface="MM Sharp Sans" charset="0"/>
                <a:cs typeface="MM Sharp San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D62275-A945-5F43-BB60-19F5DE854C5B}" type="slidenum">
              <a:rPr lang="en-US" b="0" i="0" smtClean="0">
                <a:latin typeface="Century Gothic Regular"/>
              </a:rPr>
              <a:pPr/>
              <a:t>‹#›</a:t>
            </a:fld>
            <a:endParaRPr lang="en-US" b="0" i="0">
              <a:latin typeface="Century Gothic Regular"/>
            </a:endParaRPr>
          </a:p>
        </p:txBody>
      </p:sp>
      <p:pic>
        <p:nvPicPr>
          <p:cNvPr id="35" name="Shape 1381">
            <a:extLst>
              <a:ext uri="{FF2B5EF4-FFF2-40B4-BE49-F238E27FC236}">
                <a16:creationId xmlns:a16="http://schemas.microsoft.com/office/drawing/2014/main" id="{9D97B310-A42C-004D-9F7E-058D434C7782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 amt="1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76842" y="126490"/>
            <a:ext cx="240732" cy="174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" name="Shape 1382">
            <a:extLst>
              <a:ext uri="{FF2B5EF4-FFF2-40B4-BE49-F238E27FC236}">
                <a16:creationId xmlns:a16="http://schemas.microsoft.com/office/drawing/2014/main" id="{FBAC4F90-7C1E-014F-9A32-C9E617D9A792}"/>
              </a:ext>
            </a:extLst>
          </p:cNvPr>
          <p:cNvCxnSpPr/>
          <p:nvPr userDrawn="1"/>
        </p:nvCxnSpPr>
        <p:spPr>
          <a:xfrm rot="10800000" flipH="1">
            <a:off x="282800" y="370967"/>
            <a:ext cx="11626400" cy="116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7EBBBFB3-48AC-7149-8D7F-94241C60C03F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061633" y="1308170"/>
            <a:ext cx="9825925" cy="662904"/>
          </a:xfrm>
        </p:spPr>
        <p:txBody>
          <a:bodyPr/>
          <a:lstStyle>
            <a:lvl1pPr algn="l">
              <a:defRPr lang="en-US" altLang="en-US" sz="1050" dirty="0">
                <a:solidFill>
                  <a:schemeClr val="accent5"/>
                </a:solidFill>
                <a:ea typeface="MS PGothic" panose="020B0600070205080204" pitchFamily="34" charset="-128"/>
                <a:sym typeface="Lato Regular" panose="020F0502020204030203" pitchFamily="34" charset="0"/>
              </a:defRPr>
            </a:lvl1pPr>
          </a:lstStyle>
          <a:p>
            <a:pPr algn="just" eaLnBrk="1" fontAlgn="auto" hangingPunct="1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defRPr/>
            </a:pPr>
            <a:r>
              <a:rPr lang="en-US" altLang="en-US" sz="1050" dirty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Bold" panose="020F0802020204030203" pitchFamily="34" charset="0"/>
              </a:rPr>
              <a:t>Lorem ipsum dolor</a:t>
            </a:r>
            <a:r>
              <a:rPr lang="en-US" altLang="en-US" sz="1050" dirty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sit </a:t>
            </a:r>
            <a:r>
              <a:rPr lang="en-US" altLang="en-US" sz="1050" dirty="0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amet</a:t>
            </a:r>
            <a:r>
              <a:rPr lang="en-US" altLang="en-US" sz="1050" dirty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, </a:t>
            </a:r>
            <a:r>
              <a:rPr lang="en-US" altLang="en-US" sz="1050" dirty="0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consectetur</a:t>
            </a:r>
            <a:r>
              <a:rPr lang="en-US" altLang="en-US" sz="1050" dirty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adipiscing </a:t>
            </a:r>
            <a:r>
              <a:rPr lang="en-US" altLang="en-US" sz="1050" dirty="0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elit</a:t>
            </a:r>
            <a:r>
              <a:rPr lang="en-US" altLang="en-US" sz="1050" dirty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. Integer </a:t>
            </a:r>
            <a:r>
              <a:rPr lang="en-US" altLang="en-US" sz="1050" dirty="0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mollis</a:t>
            </a:r>
            <a:r>
              <a:rPr lang="en-US" altLang="en-US" sz="1050" dirty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dirty="0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vehicula</a:t>
            </a:r>
            <a:r>
              <a:rPr lang="en-US" altLang="en-US" sz="1050" dirty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ligula </a:t>
            </a:r>
            <a:r>
              <a:rPr lang="en-US" altLang="en-US" sz="1050" dirty="0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ut</a:t>
            </a:r>
            <a:r>
              <a:rPr lang="en-US" altLang="en-US" sz="1050" dirty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dirty="0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faucibus</a:t>
            </a:r>
            <a:r>
              <a:rPr lang="en-US" altLang="en-US" sz="1050" dirty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. </a:t>
            </a:r>
            <a:r>
              <a:rPr lang="en-US" altLang="en-US" sz="1050" dirty="0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Curabitur</a:t>
            </a:r>
            <a:r>
              <a:rPr lang="en-US" altLang="en-US" sz="1050" dirty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vestibulum </a:t>
            </a:r>
            <a:r>
              <a:rPr lang="en-US" altLang="en-US" sz="1050" dirty="0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consequat</a:t>
            </a:r>
            <a:r>
              <a:rPr lang="en-US" altLang="en-US" sz="1050" dirty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dirty="0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urna</a:t>
            </a:r>
            <a:r>
              <a:rPr lang="en-US" altLang="en-US" sz="1050" dirty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et </a:t>
            </a:r>
            <a:r>
              <a:rPr lang="en-US" altLang="en-US" sz="1050" dirty="0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vehicula</a:t>
            </a:r>
            <a:r>
              <a:rPr lang="en-US" altLang="en-US" sz="1050" dirty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. </a:t>
            </a:r>
            <a:r>
              <a:rPr lang="en-US" altLang="en-US" sz="1050" dirty="0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Suspendisse</a:t>
            </a:r>
            <a:r>
              <a:rPr lang="en-US" altLang="en-US" sz="1050" dirty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dirty="0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feugiat</a:t>
            </a:r>
            <a:r>
              <a:rPr lang="en-US" altLang="en-US" sz="1050" dirty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dirty="0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biben</a:t>
            </a:r>
            <a:r>
              <a:rPr lang="en-US" altLang="en-US" sz="1050" dirty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- </a:t>
            </a:r>
            <a:r>
              <a:rPr lang="en-US" altLang="en-US" sz="1050" dirty="0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dum</a:t>
            </a:r>
            <a:r>
              <a:rPr lang="en-US" altLang="en-US" sz="1050" dirty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dirty="0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egestas</a:t>
            </a:r>
            <a:r>
              <a:rPr lang="en-US" altLang="en-US" sz="1050" dirty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. Sed </a:t>
            </a:r>
            <a:r>
              <a:rPr lang="en-US" altLang="en-US" sz="1050" dirty="0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bibendum</a:t>
            </a:r>
            <a:r>
              <a:rPr lang="en-US" altLang="en-US" sz="1050" dirty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dirty="0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urna</a:t>
            </a:r>
            <a:r>
              <a:rPr lang="en-US" altLang="en-US" sz="1050" dirty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id </a:t>
            </a:r>
            <a:r>
              <a:rPr lang="en-US" altLang="en-US" sz="1050" dirty="0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sem</a:t>
            </a:r>
            <a:r>
              <a:rPr lang="en-US" altLang="en-US" sz="1050" dirty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dirty="0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tincidunt</a:t>
            </a:r>
            <a:r>
              <a:rPr lang="en-US" altLang="en-US" sz="1050" dirty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dirty="0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commod</a:t>
            </a:r>
            <a:r>
              <a:rPr lang="en-US" altLang="en-US" sz="1050" dirty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dirty="0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onec</a:t>
            </a:r>
            <a:r>
              <a:rPr lang="en-US" altLang="en-US" sz="1050" dirty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at dictum </a:t>
            </a:r>
            <a:r>
              <a:rPr lang="en-US" altLang="en-US" sz="1050" dirty="0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lectus</a:t>
            </a:r>
            <a:r>
              <a:rPr lang="en-US" altLang="en-US" sz="1050" dirty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. </a:t>
            </a:r>
            <a:r>
              <a:rPr lang="en-US" altLang="en-US" sz="1050" dirty="0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Fusce</a:t>
            </a:r>
            <a:r>
              <a:rPr lang="en-US" altLang="en-US" sz="1050" dirty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dirty="0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felis</a:t>
            </a:r>
            <a:r>
              <a:rPr lang="en-US" altLang="en-US" sz="1050" dirty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dirty="0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tellus</a:t>
            </a:r>
            <a:r>
              <a:rPr lang="en-US" altLang="en-US" sz="1050" dirty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, </a:t>
            </a:r>
            <a:r>
              <a:rPr lang="en-US" altLang="en-US" sz="1050" dirty="0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volutpat</a:t>
            </a:r>
            <a:r>
              <a:rPr lang="en-US" altLang="en-US" sz="1050" dirty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dirty="0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quis</a:t>
            </a:r>
            <a:r>
              <a:rPr lang="en-US" altLang="en-US" sz="1050" dirty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dirty="0" err="1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venenatis</a:t>
            </a:r>
            <a:r>
              <a:rPr lang="en-US" altLang="en-US" sz="1050" dirty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non</a:t>
            </a:r>
          </a:p>
        </p:txBody>
      </p:sp>
      <p:sp>
        <p:nvSpPr>
          <p:cNvPr id="42" name="Text Placeholder 38">
            <a:extLst>
              <a:ext uri="{FF2B5EF4-FFF2-40B4-BE49-F238E27FC236}">
                <a16:creationId xmlns:a16="http://schemas.microsoft.com/office/drawing/2014/main" id="{B95A61F2-13C8-AA4F-8B6B-BC39F32D570F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268558" y="3135228"/>
            <a:ext cx="986774" cy="304801"/>
          </a:xfrm>
        </p:spPr>
        <p:txBody>
          <a:bodyPr/>
          <a:lstStyle>
            <a:lvl1pPr algn="ctr">
              <a:defRPr sz="1300" b="0">
                <a:solidFill>
                  <a:srgbClr val="002F6C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3" name="Text Placeholder 38">
            <a:extLst>
              <a:ext uri="{FF2B5EF4-FFF2-40B4-BE49-F238E27FC236}">
                <a16:creationId xmlns:a16="http://schemas.microsoft.com/office/drawing/2014/main" id="{8C98C456-6D60-3B4D-B3B9-A6A5673EE128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076145" y="3461460"/>
            <a:ext cx="1371600" cy="950976"/>
          </a:xfrm>
        </p:spPr>
        <p:txBody>
          <a:bodyPr/>
          <a:lstStyle>
            <a:lvl1pPr algn="l">
              <a:defRPr lang="en-US" altLang="en-US" sz="1050" dirty="0">
                <a:solidFill>
                  <a:srgbClr val="777C87"/>
                </a:solidFill>
                <a:ea typeface="MS PGothic" panose="020B0600070205080204" pitchFamily="34" charset="-128"/>
                <a:sym typeface="Lato Regular" panose="020F0502020204030203" pitchFamily="34" charset="0"/>
              </a:defRPr>
            </a:lvl1pPr>
          </a:lstStyle>
          <a:p>
            <a:pPr algn="ctr" eaLnBrk="1" fontAlgn="auto" hangingPunct="1">
              <a:lnSpc>
                <a:spcPct val="120000"/>
              </a:lnSpc>
              <a:spcBef>
                <a:spcPts val="1700"/>
              </a:spcBef>
              <a:spcAft>
                <a:spcPts val="0"/>
              </a:spcAft>
              <a:defRPr/>
            </a:pP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Donec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at dictum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lectus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.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Fusce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felis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tellus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,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volutpat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quis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venenatis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non, 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39CD4EDE-56A3-2544-A778-18CB2FF58A99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2419045" y="2328553"/>
            <a:ext cx="685800" cy="842963"/>
          </a:xfrm>
        </p:spPr>
        <p:txBody>
          <a:bodyPr/>
          <a:lstStyle>
            <a:lvl1pPr>
              <a:defRPr sz="1100">
                <a:solidFill>
                  <a:srgbClr val="B3B2B3"/>
                </a:solidFill>
              </a:defRPr>
            </a:lvl1pPr>
          </a:lstStyle>
          <a:p>
            <a:endParaRPr lang="en-US"/>
          </a:p>
        </p:txBody>
      </p:sp>
      <p:sp>
        <p:nvSpPr>
          <p:cNvPr id="46" name="Text Placeholder 38">
            <a:extLst>
              <a:ext uri="{FF2B5EF4-FFF2-40B4-BE49-F238E27FC236}">
                <a16:creationId xmlns:a16="http://schemas.microsoft.com/office/drawing/2014/main" id="{6A67C390-5C4E-0742-9ED4-59AA48039A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7880" y="3135228"/>
            <a:ext cx="986774" cy="304801"/>
          </a:xfrm>
        </p:spPr>
        <p:txBody>
          <a:bodyPr/>
          <a:lstStyle>
            <a:lvl1pPr algn="ctr">
              <a:defRPr sz="1300" b="0">
                <a:solidFill>
                  <a:srgbClr val="002F6C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7" name="Text Placeholder 38">
            <a:extLst>
              <a:ext uri="{FF2B5EF4-FFF2-40B4-BE49-F238E27FC236}">
                <a16:creationId xmlns:a16="http://schemas.microsoft.com/office/drawing/2014/main" id="{15FF0843-375F-234C-B99C-EC5B98B201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55467" y="3461460"/>
            <a:ext cx="1371600" cy="950976"/>
          </a:xfrm>
        </p:spPr>
        <p:txBody>
          <a:bodyPr/>
          <a:lstStyle>
            <a:lvl1pPr algn="l">
              <a:defRPr lang="en-US" altLang="en-US" sz="1050" dirty="0">
                <a:solidFill>
                  <a:srgbClr val="777C87"/>
                </a:solidFill>
                <a:ea typeface="MS PGothic" panose="020B0600070205080204" pitchFamily="34" charset="-128"/>
                <a:sym typeface="Lato Regular" panose="020F0502020204030203" pitchFamily="34" charset="0"/>
              </a:defRPr>
            </a:lvl1pPr>
          </a:lstStyle>
          <a:p>
            <a:pPr algn="ctr" eaLnBrk="1" fontAlgn="auto" hangingPunct="1">
              <a:lnSpc>
                <a:spcPct val="120000"/>
              </a:lnSpc>
              <a:spcBef>
                <a:spcPts val="1700"/>
              </a:spcBef>
              <a:spcAft>
                <a:spcPts val="0"/>
              </a:spcAft>
              <a:defRPr/>
            </a:pP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Donec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at dictum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lectus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.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Fusce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felis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tellus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,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volutpat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quis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venenatis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non, </a:t>
            </a:r>
          </a:p>
        </p:txBody>
      </p:sp>
      <p:sp>
        <p:nvSpPr>
          <p:cNvPr id="48" name="Picture Placeholder 44">
            <a:extLst>
              <a:ext uri="{FF2B5EF4-FFF2-40B4-BE49-F238E27FC236}">
                <a16:creationId xmlns:a16="http://schemas.microsoft.com/office/drawing/2014/main" id="{3BA32C43-0671-4348-9F92-5CF0B1E7364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32654" y="2328553"/>
            <a:ext cx="685800" cy="842963"/>
          </a:xfrm>
        </p:spPr>
        <p:txBody>
          <a:bodyPr/>
          <a:lstStyle>
            <a:lvl1pPr>
              <a:defRPr sz="1100">
                <a:solidFill>
                  <a:srgbClr val="B3B2B3"/>
                </a:solidFill>
              </a:defRPr>
            </a:lvl1pPr>
          </a:lstStyle>
          <a:p>
            <a:endParaRPr lang="en-US"/>
          </a:p>
        </p:txBody>
      </p:sp>
      <p:sp>
        <p:nvSpPr>
          <p:cNvPr id="49" name="Text Placeholder 38">
            <a:extLst>
              <a:ext uri="{FF2B5EF4-FFF2-40B4-BE49-F238E27FC236}">
                <a16:creationId xmlns:a16="http://schemas.microsoft.com/office/drawing/2014/main" id="{2813FD17-6624-C945-B7FA-DB0E2E6132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27202" y="3135228"/>
            <a:ext cx="986774" cy="304801"/>
          </a:xfrm>
        </p:spPr>
        <p:txBody>
          <a:bodyPr/>
          <a:lstStyle>
            <a:lvl1pPr algn="ctr">
              <a:defRPr sz="1300" b="0">
                <a:solidFill>
                  <a:srgbClr val="002F6C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0" name="Text Placeholder 38">
            <a:extLst>
              <a:ext uri="{FF2B5EF4-FFF2-40B4-BE49-F238E27FC236}">
                <a16:creationId xmlns:a16="http://schemas.microsoft.com/office/drawing/2014/main" id="{46AF0839-BF4C-2644-B805-33DC583BEDD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4789" y="3461460"/>
            <a:ext cx="1371600" cy="950976"/>
          </a:xfrm>
        </p:spPr>
        <p:txBody>
          <a:bodyPr/>
          <a:lstStyle>
            <a:lvl1pPr algn="l">
              <a:defRPr lang="en-US" altLang="en-US" sz="1050" dirty="0">
                <a:solidFill>
                  <a:srgbClr val="777C87"/>
                </a:solidFill>
                <a:ea typeface="MS PGothic" panose="020B0600070205080204" pitchFamily="34" charset="-128"/>
                <a:sym typeface="Lato Regular" panose="020F0502020204030203" pitchFamily="34" charset="0"/>
              </a:defRPr>
            </a:lvl1pPr>
          </a:lstStyle>
          <a:p>
            <a:pPr algn="ctr" eaLnBrk="1" fontAlgn="auto" hangingPunct="1">
              <a:lnSpc>
                <a:spcPct val="120000"/>
              </a:lnSpc>
              <a:spcBef>
                <a:spcPts val="1700"/>
              </a:spcBef>
              <a:spcAft>
                <a:spcPts val="0"/>
              </a:spcAft>
              <a:defRPr/>
            </a:pP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Donec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at dictum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lectus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.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Fusce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felis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tellus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,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volutpat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quis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venenatis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non, </a:t>
            </a:r>
          </a:p>
        </p:txBody>
      </p:sp>
      <p:sp>
        <p:nvSpPr>
          <p:cNvPr id="51" name="Picture Placeholder 44">
            <a:extLst>
              <a:ext uri="{FF2B5EF4-FFF2-40B4-BE49-F238E27FC236}">
                <a16:creationId xmlns:a16="http://schemas.microsoft.com/office/drawing/2014/main" id="{B45F20A7-5868-F74B-B9F3-F99C134C924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77689" y="2328553"/>
            <a:ext cx="685800" cy="842963"/>
          </a:xfrm>
        </p:spPr>
        <p:txBody>
          <a:bodyPr/>
          <a:lstStyle>
            <a:lvl1pPr>
              <a:defRPr sz="1100">
                <a:solidFill>
                  <a:srgbClr val="B3B2B3"/>
                </a:solidFill>
              </a:defRPr>
            </a:lvl1pPr>
          </a:lstStyle>
          <a:p>
            <a:endParaRPr lang="en-US"/>
          </a:p>
        </p:txBody>
      </p:sp>
      <p:sp>
        <p:nvSpPr>
          <p:cNvPr id="52" name="Text Placeholder 38">
            <a:extLst>
              <a:ext uri="{FF2B5EF4-FFF2-40B4-BE49-F238E27FC236}">
                <a16:creationId xmlns:a16="http://schemas.microsoft.com/office/drawing/2014/main" id="{FFD92D21-0FFA-5C43-965E-71F5D92B224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06524" y="3135228"/>
            <a:ext cx="986774" cy="304801"/>
          </a:xfrm>
        </p:spPr>
        <p:txBody>
          <a:bodyPr/>
          <a:lstStyle>
            <a:lvl1pPr algn="ctr">
              <a:defRPr sz="1300" b="0">
                <a:solidFill>
                  <a:srgbClr val="002F6C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3" name="Text Placeholder 38">
            <a:extLst>
              <a:ext uri="{FF2B5EF4-FFF2-40B4-BE49-F238E27FC236}">
                <a16:creationId xmlns:a16="http://schemas.microsoft.com/office/drawing/2014/main" id="{8B3718FB-5DAA-D54F-A538-43CE0574BC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14111" y="3461460"/>
            <a:ext cx="1371600" cy="950976"/>
          </a:xfrm>
        </p:spPr>
        <p:txBody>
          <a:bodyPr/>
          <a:lstStyle>
            <a:lvl1pPr algn="l">
              <a:defRPr lang="en-US" altLang="en-US" sz="1050" dirty="0">
                <a:solidFill>
                  <a:srgbClr val="777C87"/>
                </a:solidFill>
                <a:ea typeface="MS PGothic" panose="020B0600070205080204" pitchFamily="34" charset="-128"/>
                <a:sym typeface="Lato Regular" panose="020F0502020204030203" pitchFamily="34" charset="0"/>
              </a:defRPr>
            </a:lvl1pPr>
          </a:lstStyle>
          <a:p>
            <a:pPr algn="ctr" eaLnBrk="1" fontAlgn="auto" hangingPunct="1">
              <a:lnSpc>
                <a:spcPct val="120000"/>
              </a:lnSpc>
              <a:spcBef>
                <a:spcPts val="1700"/>
              </a:spcBef>
              <a:spcAft>
                <a:spcPts val="0"/>
              </a:spcAft>
              <a:defRPr/>
            </a:pP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Donec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at dictum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lectus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.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Fusce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felis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tellus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,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volutpat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quis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venenatis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non, </a:t>
            </a:r>
          </a:p>
        </p:txBody>
      </p:sp>
      <p:sp>
        <p:nvSpPr>
          <p:cNvPr id="54" name="Picture Placeholder 44">
            <a:extLst>
              <a:ext uri="{FF2B5EF4-FFF2-40B4-BE49-F238E27FC236}">
                <a16:creationId xmlns:a16="http://schemas.microsoft.com/office/drawing/2014/main" id="{8FCF52A1-4637-5D49-8021-B075994105D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57011" y="2328553"/>
            <a:ext cx="685800" cy="842963"/>
          </a:xfrm>
        </p:spPr>
        <p:txBody>
          <a:bodyPr/>
          <a:lstStyle>
            <a:lvl1pPr>
              <a:defRPr sz="1100">
                <a:solidFill>
                  <a:srgbClr val="B3B2B3"/>
                </a:solidFill>
              </a:defRPr>
            </a:lvl1pPr>
          </a:lstStyle>
          <a:p>
            <a:endParaRPr lang="en-US"/>
          </a:p>
        </p:txBody>
      </p:sp>
      <p:sp>
        <p:nvSpPr>
          <p:cNvPr id="55" name="Text Placeholder 38">
            <a:extLst>
              <a:ext uri="{FF2B5EF4-FFF2-40B4-BE49-F238E27FC236}">
                <a16:creationId xmlns:a16="http://schemas.microsoft.com/office/drawing/2014/main" id="{D0C87123-8950-F142-865C-92D4493B70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06524" y="5345028"/>
            <a:ext cx="986774" cy="304801"/>
          </a:xfrm>
        </p:spPr>
        <p:txBody>
          <a:bodyPr/>
          <a:lstStyle>
            <a:lvl1pPr algn="ctr">
              <a:defRPr sz="1300" b="0">
                <a:solidFill>
                  <a:srgbClr val="002F6C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6" name="Text Placeholder 38">
            <a:extLst>
              <a:ext uri="{FF2B5EF4-FFF2-40B4-BE49-F238E27FC236}">
                <a16:creationId xmlns:a16="http://schemas.microsoft.com/office/drawing/2014/main" id="{2A7DEE13-1CAC-6A41-B007-3D84A335416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614111" y="5663715"/>
            <a:ext cx="1371600" cy="950976"/>
          </a:xfrm>
        </p:spPr>
        <p:txBody>
          <a:bodyPr/>
          <a:lstStyle>
            <a:lvl1pPr algn="l">
              <a:defRPr lang="en-US" altLang="en-US" sz="1050" dirty="0">
                <a:solidFill>
                  <a:srgbClr val="777C87"/>
                </a:solidFill>
                <a:ea typeface="MS PGothic" panose="020B0600070205080204" pitchFamily="34" charset="-128"/>
                <a:sym typeface="Lato Regular" panose="020F0502020204030203" pitchFamily="34" charset="0"/>
              </a:defRPr>
            </a:lvl1pPr>
          </a:lstStyle>
          <a:p>
            <a:pPr algn="ctr" eaLnBrk="1" fontAlgn="auto" hangingPunct="1">
              <a:lnSpc>
                <a:spcPct val="120000"/>
              </a:lnSpc>
              <a:spcBef>
                <a:spcPts val="1700"/>
              </a:spcBef>
              <a:spcAft>
                <a:spcPts val="0"/>
              </a:spcAft>
              <a:defRPr/>
            </a:pP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Donec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at dictum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lectus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.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Fusce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felis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tellus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,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volutpat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quis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venenatis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non, </a:t>
            </a:r>
          </a:p>
        </p:txBody>
      </p:sp>
      <p:sp>
        <p:nvSpPr>
          <p:cNvPr id="57" name="Picture Placeholder 44">
            <a:extLst>
              <a:ext uri="{FF2B5EF4-FFF2-40B4-BE49-F238E27FC236}">
                <a16:creationId xmlns:a16="http://schemas.microsoft.com/office/drawing/2014/main" id="{7C2432EF-CF17-9047-9FAB-166339FEF36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957011" y="4538353"/>
            <a:ext cx="685800" cy="842963"/>
          </a:xfrm>
        </p:spPr>
        <p:txBody>
          <a:bodyPr/>
          <a:lstStyle>
            <a:lvl1pPr>
              <a:defRPr sz="1100">
                <a:solidFill>
                  <a:srgbClr val="B3B2B3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38">
            <a:extLst>
              <a:ext uri="{FF2B5EF4-FFF2-40B4-BE49-F238E27FC236}">
                <a16:creationId xmlns:a16="http://schemas.microsoft.com/office/drawing/2014/main" id="{08E52F55-4C84-8241-912A-D6C222B49D8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27202" y="5345028"/>
            <a:ext cx="986774" cy="304801"/>
          </a:xfrm>
        </p:spPr>
        <p:txBody>
          <a:bodyPr/>
          <a:lstStyle>
            <a:lvl1pPr algn="ctr">
              <a:defRPr sz="1300" b="0">
                <a:solidFill>
                  <a:srgbClr val="002F6C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9" name="Text Placeholder 38">
            <a:extLst>
              <a:ext uri="{FF2B5EF4-FFF2-40B4-BE49-F238E27FC236}">
                <a16:creationId xmlns:a16="http://schemas.microsoft.com/office/drawing/2014/main" id="{2291F7B1-714E-C248-A440-B9458A1343F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34789" y="5663715"/>
            <a:ext cx="1371600" cy="950976"/>
          </a:xfrm>
        </p:spPr>
        <p:txBody>
          <a:bodyPr/>
          <a:lstStyle>
            <a:lvl1pPr algn="l">
              <a:defRPr lang="en-US" altLang="en-US" sz="1050" dirty="0">
                <a:solidFill>
                  <a:srgbClr val="777C87"/>
                </a:solidFill>
                <a:ea typeface="MS PGothic" panose="020B0600070205080204" pitchFamily="34" charset="-128"/>
                <a:sym typeface="Lato Regular" panose="020F0502020204030203" pitchFamily="34" charset="0"/>
              </a:defRPr>
            </a:lvl1pPr>
          </a:lstStyle>
          <a:p>
            <a:pPr algn="ctr" eaLnBrk="1" fontAlgn="auto" hangingPunct="1">
              <a:lnSpc>
                <a:spcPct val="120000"/>
              </a:lnSpc>
              <a:spcBef>
                <a:spcPts val="1700"/>
              </a:spcBef>
              <a:spcAft>
                <a:spcPts val="0"/>
              </a:spcAft>
              <a:defRPr/>
            </a:pP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Donec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at dictum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lectus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.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Fusce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felis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tellus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,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volutpat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quis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venenatis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non, </a:t>
            </a:r>
          </a:p>
        </p:txBody>
      </p:sp>
      <p:sp>
        <p:nvSpPr>
          <p:cNvPr id="60" name="Picture Placeholder 44">
            <a:extLst>
              <a:ext uri="{FF2B5EF4-FFF2-40B4-BE49-F238E27FC236}">
                <a16:creationId xmlns:a16="http://schemas.microsoft.com/office/drawing/2014/main" id="{69932168-D544-6A48-9F79-31067DDFABD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777689" y="4538353"/>
            <a:ext cx="685800" cy="842963"/>
          </a:xfrm>
        </p:spPr>
        <p:txBody>
          <a:bodyPr/>
          <a:lstStyle>
            <a:lvl1pPr>
              <a:defRPr sz="1100">
                <a:solidFill>
                  <a:srgbClr val="B3B2B3"/>
                </a:solidFill>
              </a:defRPr>
            </a:lvl1pPr>
          </a:lstStyle>
          <a:p>
            <a:endParaRPr lang="en-US"/>
          </a:p>
        </p:txBody>
      </p:sp>
      <p:sp>
        <p:nvSpPr>
          <p:cNvPr id="61" name="Text Placeholder 38">
            <a:extLst>
              <a:ext uri="{FF2B5EF4-FFF2-40B4-BE49-F238E27FC236}">
                <a16:creationId xmlns:a16="http://schemas.microsoft.com/office/drawing/2014/main" id="{27ED455D-FC29-CA48-A61B-BD74A8332C5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47880" y="5345028"/>
            <a:ext cx="986774" cy="304801"/>
          </a:xfrm>
        </p:spPr>
        <p:txBody>
          <a:bodyPr/>
          <a:lstStyle>
            <a:lvl1pPr algn="ctr">
              <a:defRPr sz="1300" b="0">
                <a:solidFill>
                  <a:srgbClr val="002F6C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2" name="Text Placeholder 38">
            <a:extLst>
              <a:ext uri="{FF2B5EF4-FFF2-40B4-BE49-F238E27FC236}">
                <a16:creationId xmlns:a16="http://schemas.microsoft.com/office/drawing/2014/main" id="{18086E53-4821-9D43-B12C-1FE98252157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255467" y="5671260"/>
            <a:ext cx="1371600" cy="950976"/>
          </a:xfrm>
        </p:spPr>
        <p:txBody>
          <a:bodyPr/>
          <a:lstStyle>
            <a:lvl1pPr algn="l">
              <a:defRPr lang="en-US" altLang="en-US" sz="1050" dirty="0">
                <a:solidFill>
                  <a:srgbClr val="777C87"/>
                </a:solidFill>
                <a:ea typeface="MS PGothic" panose="020B0600070205080204" pitchFamily="34" charset="-128"/>
                <a:sym typeface="Lato Regular" panose="020F0502020204030203" pitchFamily="34" charset="0"/>
              </a:defRPr>
            </a:lvl1pPr>
          </a:lstStyle>
          <a:p>
            <a:pPr algn="ctr" eaLnBrk="1" fontAlgn="auto" hangingPunct="1">
              <a:lnSpc>
                <a:spcPct val="120000"/>
              </a:lnSpc>
              <a:spcBef>
                <a:spcPts val="1700"/>
              </a:spcBef>
              <a:spcAft>
                <a:spcPts val="0"/>
              </a:spcAft>
              <a:defRPr/>
            </a:pP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Donec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at dictum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lectus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.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Fusce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felis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tellus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,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volutpat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quis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venenatis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non, </a:t>
            </a:r>
          </a:p>
        </p:txBody>
      </p:sp>
      <p:sp>
        <p:nvSpPr>
          <p:cNvPr id="63" name="Picture Placeholder 44">
            <a:extLst>
              <a:ext uri="{FF2B5EF4-FFF2-40B4-BE49-F238E27FC236}">
                <a16:creationId xmlns:a16="http://schemas.microsoft.com/office/drawing/2014/main" id="{076D44CE-C7DF-3B46-A651-99981BB7EADF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598367" y="4538353"/>
            <a:ext cx="685800" cy="842963"/>
          </a:xfrm>
        </p:spPr>
        <p:txBody>
          <a:bodyPr/>
          <a:lstStyle>
            <a:lvl1pPr>
              <a:defRPr sz="1100">
                <a:solidFill>
                  <a:srgbClr val="B3B2B3"/>
                </a:solidFill>
              </a:defRPr>
            </a:lvl1pPr>
          </a:lstStyle>
          <a:p>
            <a:endParaRPr lang="en-US"/>
          </a:p>
        </p:txBody>
      </p:sp>
      <p:sp>
        <p:nvSpPr>
          <p:cNvPr id="64" name="Text Placeholder 38">
            <a:extLst>
              <a:ext uri="{FF2B5EF4-FFF2-40B4-BE49-F238E27FC236}">
                <a16:creationId xmlns:a16="http://schemas.microsoft.com/office/drawing/2014/main" id="{66452782-F97B-D345-A053-D97776922B5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268558" y="5345028"/>
            <a:ext cx="986774" cy="304801"/>
          </a:xfrm>
        </p:spPr>
        <p:txBody>
          <a:bodyPr/>
          <a:lstStyle>
            <a:lvl1pPr algn="ctr">
              <a:defRPr sz="1300" b="0">
                <a:solidFill>
                  <a:srgbClr val="002F6C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5" name="Text Placeholder 38">
            <a:extLst>
              <a:ext uri="{FF2B5EF4-FFF2-40B4-BE49-F238E27FC236}">
                <a16:creationId xmlns:a16="http://schemas.microsoft.com/office/drawing/2014/main" id="{F6E038AB-D07B-554B-A3BC-B82CD7BB682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76145" y="5671260"/>
            <a:ext cx="1371600" cy="950976"/>
          </a:xfrm>
        </p:spPr>
        <p:txBody>
          <a:bodyPr/>
          <a:lstStyle>
            <a:lvl1pPr algn="l">
              <a:defRPr lang="en-US" altLang="en-US" sz="1050" dirty="0">
                <a:solidFill>
                  <a:srgbClr val="777C87"/>
                </a:solidFill>
                <a:ea typeface="MS PGothic" panose="020B0600070205080204" pitchFamily="34" charset="-128"/>
                <a:sym typeface="Lato Regular" panose="020F0502020204030203" pitchFamily="34" charset="0"/>
              </a:defRPr>
            </a:lvl1pPr>
          </a:lstStyle>
          <a:p>
            <a:pPr algn="ctr" eaLnBrk="1" fontAlgn="auto" hangingPunct="1">
              <a:lnSpc>
                <a:spcPct val="120000"/>
              </a:lnSpc>
              <a:spcBef>
                <a:spcPts val="1700"/>
              </a:spcBef>
              <a:spcAft>
                <a:spcPts val="0"/>
              </a:spcAft>
              <a:defRPr/>
            </a:pP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Donec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at dictum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lectus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.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Fusce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felis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tellus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,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volutpat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quis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</a:t>
            </a:r>
            <a:r>
              <a:rPr lang="en-US" altLang="en-US" sz="1050" err="1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venenatis</a:t>
            </a:r>
            <a:r>
              <a:rPr lang="en-US" altLang="en-US" sz="1050">
                <a:solidFill>
                  <a:srgbClr val="777C87"/>
                </a:solidFill>
                <a:latin typeface="+mn-lt"/>
                <a:ea typeface="MS PGothic" panose="020B0600070205080204" pitchFamily="34" charset="-128"/>
                <a:sym typeface="Lato Regular" panose="020F0502020204030203" pitchFamily="34" charset="0"/>
              </a:rPr>
              <a:t> non, </a:t>
            </a:r>
          </a:p>
        </p:txBody>
      </p:sp>
      <p:sp>
        <p:nvSpPr>
          <p:cNvPr id="66" name="Picture Placeholder 44">
            <a:extLst>
              <a:ext uri="{FF2B5EF4-FFF2-40B4-BE49-F238E27FC236}">
                <a16:creationId xmlns:a16="http://schemas.microsoft.com/office/drawing/2014/main" id="{F4E8374E-C20D-2E48-B0E3-D395916BEA41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419045" y="4538353"/>
            <a:ext cx="685800" cy="842963"/>
          </a:xfrm>
        </p:spPr>
        <p:txBody>
          <a:bodyPr/>
          <a:lstStyle>
            <a:lvl1pPr>
              <a:defRPr sz="1100">
                <a:solidFill>
                  <a:srgbClr val="B3B2B3"/>
                </a:solidFill>
              </a:defRPr>
            </a:lvl1pPr>
          </a:lstStyle>
          <a:p>
            <a:endParaRPr lang="en-US"/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97553362-4A75-DE4A-9069-1C014BCA73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1634" y="637785"/>
            <a:ext cx="9825925" cy="452491"/>
          </a:xfrm>
        </p:spPr>
        <p:txBody>
          <a:bodyPr/>
          <a:lstStyle>
            <a:lvl1pPr algn="ctr"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4" name="Shape 315">
            <a:extLst>
              <a:ext uri="{FF2B5EF4-FFF2-40B4-BE49-F238E27FC236}">
                <a16:creationId xmlns:a16="http://schemas.microsoft.com/office/drawing/2014/main" id="{CA14C39A-2D94-5E4A-91B1-4C570C855C29}"/>
              </a:ext>
            </a:extLst>
          </p:cNvPr>
          <p:cNvSpPr txBox="1"/>
          <p:nvPr userDrawn="1"/>
        </p:nvSpPr>
        <p:spPr>
          <a:xfrm>
            <a:off x="173371" y="65044"/>
            <a:ext cx="3482800" cy="329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933">
                <a:solidFill>
                  <a:srgbClr val="B7B7B7"/>
                </a:solidFill>
                <a:latin typeface="+mn-lt"/>
                <a:ea typeface="Proxima Nova Rg"/>
                <a:cs typeface="Proxima Nova Rg"/>
                <a:sym typeface="Proxima Nova"/>
              </a:rPr>
              <a:t>Presentation Title</a:t>
            </a:r>
            <a:endParaRPr sz="933">
              <a:solidFill>
                <a:srgbClr val="B7B7B7"/>
              </a:solidFill>
              <a:latin typeface="+mn-lt"/>
              <a:ea typeface="Proxima Nova Rg"/>
              <a:cs typeface="Proxima Nova Rg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04411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slide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content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A3A8AD-E40F-A54C-AF79-4A2498E58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5193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accent2"/>
                </a:solidFill>
                <a:latin typeface="Century Gothic Bold" charset="0"/>
              </a:defRPr>
            </a:lvl1pPr>
          </a:lstStyle>
          <a:p>
            <a:pPr>
              <a:defRPr/>
            </a:pPr>
            <a:fld id="{B7306CBE-A55E-4061-A791-33296A659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7" r:id="rId2"/>
    <p:sldLayoutId id="2147483836" r:id="rId3"/>
    <p:sldLayoutId id="2147483838" r:id="rId4"/>
    <p:sldLayoutId id="2147483839" r:id="rId5"/>
    <p:sldLayoutId id="2147483840" r:id="rId6"/>
    <p:sldLayoutId id="2147483841" r:id="rId7"/>
    <p:sldLayoutId id="2147483868" r:id="rId8"/>
    <p:sldLayoutId id="2147483865" r:id="rId9"/>
    <p:sldLayoutId id="2147483842" r:id="rId10"/>
    <p:sldLayoutId id="2147483843" r:id="rId11"/>
    <p:sldLayoutId id="2147483844" r:id="rId12"/>
    <p:sldLayoutId id="2147483845" r:id="rId13"/>
    <p:sldLayoutId id="2147483862" r:id="rId14"/>
    <p:sldLayoutId id="2147483849" r:id="rId15"/>
    <p:sldLayoutId id="2147483869" r:id="rId16"/>
    <p:sldLayoutId id="2147483861" r:id="rId17"/>
    <p:sldLayoutId id="2147483864" r:id="rId18"/>
    <p:sldLayoutId id="2147483846" r:id="rId19"/>
    <p:sldLayoutId id="2147483863" r:id="rId20"/>
    <p:sldLayoutId id="2147483847" r:id="rId21"/>
    <p:sldLayoutId id="2147483866" r:id="rId22"/>
    <p:sldLayoutId id="2147483848" r:id="rId23"/>
    <p:sldLayoutId id="2147483867" r:id="rId24"/>
    <p:sldLayoutId id="2147483856" r:id="rId25"/>
    <p:sldLayoutId id="2147483857" r:id="rId26"/>
    <p:sldLayoutId id="2147483858" r:id="rId27"/>
  </p:sldLayoutIdLst>
  <p:txStyles>
    <p:titleStyle>
      <a:lvl1pPr algn="l" rtl="0" eaLnBrk="0" fontAlgn="base" hangingPunct="0">
        <a:lnSpc>
          <a:spcPct val="109000"/>
        </a:lnSpc>
        <a:spcBef>
          <a:spcPct val="0"/>
        </a:spcBef>
        <a:spcAft>
          <a:spcPct val="0"/>
        </a:spcAft>
        <a:defRPr sz="3000" kern="1200">
          <a:solidFill>
            <a:schemeClr val="accent2"/>
          </a:solidFill>
          <a:latin typeface="Century Gothic Bold" charset="0"/>
          <a:ea typeface="Century Gothic Bold" charset="0"/>
          <a:cs typeface="Century Gothic Bold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Century Gothic Bold"/>
          <a:ea typeface="Century Gothic Bold"/>
          <a:cs typeface="Century Gothic Bold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Century Gothic Bold"/>
          <a:ea typeface="Century Gothic Bold"/>
          <a:cs typeface="Century Gothic Bold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Century Gothic Bold"/>
          <a:ea typeface="Century Gothic Bold"/>
          <a:cs typeface="Century Gothic Bold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Century Gothic Bold"/>
          <a:ea typeface="Century Gothic Bold"/>
          <a:cs typeface="Century Gothic Bold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Century Gothic Bold"/>
          <a:ea typeface="Century Gothic Bold"/>
          <a:cs typeface="Century Gothic Bold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Century Gothic Bold"/>
          <a:ea typeface="Century Gothic Bold"/>
          <a:cs typeface="Century Gothic Bold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Century Gothic Bold"/>
          <a:ea typeface="Century Gothic Bold"/>
          <a:cs typeface="Century Gothic Bold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Century Gothic Bold"/>
          <a:ea typeface="Century Gothic Bold"/>
          <a:cs typeface="Century Gothic Bold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defRPr sz="2800" kern="1200">
          <a:solidFill>
            <a:schemeClr val="accent1"/>
          </a:solidFill>
          <a:latin typeface="Century Gothic" charset="0"/>
          <a:ea typeface="Century Gothic Bold" charset="0"/>
          <a:cs typeface="Century Gothic Bold" charset="0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2400" kern="1200">
          <a:solidFill>
            <a:schemeClr val="tx1"/>
          </a:solidFill>
          <a:latin typeface="Century Gothic" charset="0"/>
          <a:ea typeface="Century Gothic Bold" charset="0"/>
          <a:cs typeface="Century Gothic Bold" charset="0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2000" kern="1200">
          <a:solidFill>
            <a:schemeClr val="tx1"/>
          </a:solidFill>
          <a:latin typeface="Century Gothic" charset="0"/>
          <a:ea typeface="Century Gothic Bold" charset="0"/>
          <a:cs typeface="Century Gothic Bold" charset="0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kern="1200">
          <a:solidFill>
            <a:schemeClr val="tx1"/>
          </a:solidFill>
          <a:latin typeface="Century Gothic" charset="0"/>
          <a:ea typeface="Century Gothic Bold" charset="0"/>
          <a:cs typeface="Century Gothic Bold" charset="0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kern="1200">
          <a:solidFill>
            <a:schemeClr val="tx1"/>
          </a:solidFill>
          <a:latin typeface="Century Gothic" charset="0"/>
          <a:ea typeface="Century Gothic Bold" charset="0"/>
          <a:cs typeface="Century Gothic Bold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6.png"/><Relationship Id="rId18" Type="http://schemas.openxmlformats.org/officeDocument/2006/relationships/image" Target="../media/image411.png"/><Relationship Id="rId26" Type="http://schemas.openxmlformats.org/officeDocument/2006/relationships/image" Target="../media/image419.png"/><Relationship Id="rId39" Type="http://schemas.openxmlformats.org/officeDocument/2006/relationships/image" Target="../media/image432.png"/><Relationship Id="rId21" Type="http://schemas.openxmlformats.org/officeDocument/2006/relationships/image" Target="../media/image414.png"/><Relationship Id="rId34" Type="http://schemas.openxmlformats.org/officeDocument/2006/relationships/image" Target="../media/image427.png"/><Relationship Id="rId42" Type="http://schemas.openxmlformats.org/officeDocument/2006/relationships/image" Target="../media/image435.png"/><Relationship Id="rId47" Type="http://schemas.openxmlformats.org/officeDocument/2006/relationships/image" Target="../media/image440.png"/><Relationship Id="rId7" Type="http://schemas.openxmlformats.org/officeDocument/2006/relationships/image" Target="../media/image40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09.png"/><Relationship Id="rId29" Type="http://schemas.openxmlformats.org/officeDocument/2006/relationships/image" Target="../media/image422.png"/><Relationship Id="rId11" Type="http://schemas.openxmlformats.org/officeDocument/2006/relationships/image" Target="../media/image404.png"/><Relationship Id="rId24" Type="http://schemas.openxmlformats.org/officeDocument/2006/relationships/image" Target="../media/image417.png"/><Relationship Id="rId32" Type="http://schemas.openxmlformats.org/officeDocument/2006/relationships/image" Target="../media/image425.png"/><Relationship Id="rId37" Type="http://schemas.openxmlformats.org/officeDocument/2006/relationships/image" Target="../media/image430.png"/><Relationship Id="rId40" Type="http://schemas.openxmlformats.org/officeDocument/2006/relationships/image" Target="../media/image433.png"/><Relationship Id="rId45" Type="http://schemas.openxmlformats.org/officeDocument/2006/relationships/image" Target="../media/image438.png"/><Relationship Id="rId5" Type="http://schemas.openxmlformats.org/officeDocument/2006/relationships/image" Target="../media/image398.png"/><Relationship Id="rId15" Type="http://schemas.openxmlformats.org/officeDocument/2006/relationships/image" Target="../media/image408.png"/><Relationship Id="rId23" Type="http://schemas.openxmlformats.org/officeDocument/2006/relationships/image" Target="../media/image416.png"/><Relationship Id="rId28" Type="http://schemas.openxmlformats.org/officeDocument/2006/relationships/image" Target="../media/image421.png"/><Relationship Id="rId36" Type="http://schemas.openxmlformats.org/officeDocument/2006/relationships/image" Target="../media/image429.png"/><Relationship Id="rId49" Type="http://schemas.openxmlformats.org/officeDocument/2006/relationships/image" Target="../media/image442.png"/><Relationship Id="rId10" Type="http://schemas.openxmlformats.org/officeDocument/2006/relationships/image" Target="../media/image403.png"/><Relationship Id="rId19" Type="http://schemas.openxmlformats.org/officeDocument/2006/relationships/image" Target="../media/image412.png"/><Relationship Id="rId31" Type="http://schemas.openxmlformats.org/officeDocument/2006/relationships/image" Target="../media/image424.png"/><Relationship Id="rId44" Type="http://schemas.openxmlformats.org/officeDocument/2006/relationships/image" Target="../media/image437.png"/><Relationship Id="rId4" Type="http://schemas.openxmlformats.org/officeDocument/2006/relationships/image" Target="../media/image397.png"/><Relationship Id="rId9" Type="http://schemas.openxmlformats.org/officeDocument/2006/relationships/image" Target="../media/image402.png"/><Relationship Id="rId14" Type="http://schemas.openxmlformats.org/officeDocument/2006/relationships/image" Target="../media/image407.png"/><Relationship Id="rId22" Type="http://schemas.openxmlformats.org/officeDocument/2006/relationships/image" Target="../media/image415.png"/><Relationship Id="rId27" Type="http://schemas.openxmlformats.org/officeDocument/2006/relationships/image" Target="../media/image420.png"/><Relationship Id="rId30" Type="http://schemas.openxmlformats.org/officeDocument/2006/relationships/image" Target="../media/image423.png"/><Relationship Id="rId35" Type="http://schemas.openxmlformats.org/officeDocument/2006/relationships/image" Target="../media/image428.png"/><Relationship Id="rId43" Type="http://schemas.openxmlformats.org/officeDocument/2006/relationships/image" Target="../media/image436.png"/><Relationship Id="rId48" Type="http://schemas.openxmlformats.org/officeDocument/2006/relationships/image" Target="../media/image441.png"/><Relationship Id="rId8" Type="http://schemas.openxmlformats.org/officeDocument/2006/relationships/image" Target="../media/image401.png"/><Relationship Id="rId3" Type="http://schemas.openxmlformats.org/officeDocument/2006/relationships/image" Target="../media/image396.png"/><Relationship Id="rId12" Type="http://schemas.openxmlformats.org/officeDocument/2006/relationships/image" Target="../media/image405.png"/><Relationship Id="rId17" Type="http://schemas.openxmlformats.org/officeDocument/2006/relationships/image" Target="../media/image410.png"/><Relationship Id="rId25" Type="http://schemas.openxmlformats.org/officeDocument/2006/relationships/image" Target="../media/image418.png"/><Relationship Id="rId33" Type="http://schemas.openxmlformats.org/officeDocument/2006/relationships/image" Target="../media/image426.png"/><Relationship Id="rId38" Type="http://schemas.openxmlformats.org/officeDocument/2006/relationships/image" Target="../media/image431.png"/><Relationship Id="rId46" Type="http://schemas.openxmlformats.org/officeDocument/2006/relationships/image" Target="../media/image439.png"/><Relationship Id="rId20" Type="http://schemas.openxmlformats.org/officeDocument/2006/relationships/image" Target="../media/image413.png"/><Relationship Id="rId41" Type="http://schemas.openxmlformats.org/officeDocument/2006/relationships/image" Target="../media/image43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99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3.png"/><Relationship Id="rId18" Type="http://schemas.openxmlformats.org/officeDocument/2006/relationships/image" Target="../media/image458.png"/><Relationship Id="rId26" Type="http://schemas.openxmlformats.org/officeDocument/2006/relationships/image" Target="../media/image466.png"/><Relationship Id="rId39" Type="http://schemas.openxmlformats.org/officeDocument/2006/relationships/image" Target="../media/image479.png"/><Relationship Id="rId21" Type="http://schemas.openxmlformats.org/officeDocument/2006/relationships/image" Target="../media/image461.png"/><Relationship Id="rId34" Type="http://schemas.openxmlformats.org/officeDocument/2006/relationships/image" Target="../media/image474.png"/><Relationship Id="rId42" Type="http://schemas.openxmlformats.org/officeDocument/2006/relationships/image" Target="../media/image482.png"/><Relationship Id="rId47" Type="http://schemas.openxmlformats.org/officeDocument/2006/relationships/image" Target="../media/image487.png"/><Relationship Id="rId50" Type="http://schemas.openxmlformats.org/officeDocument/2006/relationships/image" Target="../media/image490.png"/><Relationship Id="rId55" Type="http://schemas.openxmlformats.org/officeDocument/2006/relationships/image" Target="../media/image495.png"/><Relationship Id="rId7" Type="http://schemas.openxmlformats.org/officeDocument/2006/relationships/image" Target="../media/image44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56.png"/><Relationship Id="rId29" Type="http://schemas.openxmlformats.org/officeDocument/2006/relationships/image" Target="../media/image469.png"/><Relationship Id="rId11" Type="http://schemas.openxmlformats.org/officeDocument/2006/relationships/image" Target="../media/image451.png"/><Relationship Id="rId24" Type="http://schemas.openxmlformats.org/officeDocument/2006/relationships/image" Target="../media/image464.png"/><Relationship Id="rId32" Type="http://schemas.openxmlformats.org/officeDocument/2006/relationships/image" Target="../media/image472.png"/><Relationship Id="rId37" Type="http://schemas.openxmlformats.org/officeDocument/2006/relationships/image" Target="../media/image477.png"/><Relationship Id="rId40" Type="http://schemas.openxmlformats.org/officeDocument/2006/relationships/image" Target="../media/image480.png"/><Relationship Id="rId45" Type="http://schemas.openxmlformats.org/officeDocument/2006/relationships/image" Target="../media/image485.png"/><Relationship Id="rId53" Type="http://schemas.openxmlformats.org/officeDocument/2006/relationships/image" Target="../media/image493.png"/><Relationship Id="rId5" Type="http://schemas.openxmlformats.org/officeDocument/2006/relationships/image" Target="../media/image445.png"/><Relationship Id="rId19" Type="http://schemas.openxmlformats.org/officeDocument/2006/relationships/image" Target="../media/image459.png"/><Relationship Id="rId4" Type="http://schemas.openxmlformats.org/officeDocument/2006/relationships/image" Target="../media/image444.png"/><Relationship Id="rId9" Type="http://schemas.openxmlformats.org/officeDocument/2006/relationships/image" Target="../media/image449.png"/><Relationship Id="rId14" Type="http://schemas.openxmlformats.org/officeDocument/2006/relationships/image" Target="../media/image454.png"/><Relationship Id="rId22" Type="http://schemas.openxmlformats.org/officeDocument/2006/relationships/image" Target="../media/image462.png"/><Relationship Id="rId27" Type="http://schemas.openxmlformats.org/officeDocument/2006/relationships/image" Target="../media/image467.png"/><Relationship Id="rId30" Type="http://schemas.openxmlformats.org/officeDocument/2006/relationships/image" Target="../media/image470.png"/><Relationship Id="rId35" Type="http://schemas.openxmlformats.org/officeDocument/2006/relationships/image" Target="../media/image475.png"/><Relationship Id="rId43" Type="http://schemas.openxmlformats.org/officeDocument/2006/relationships/image" Target="../media/image483.png"/><Relationship Id="rId48" Type="http://schemas.openxmlformats.org/officeDocument/2006/relationships/image" Target="../media/image488.png"/><Relationship Id="rId56" Type="http://schemas.openxmlformats.org/officeDocument/2006/relationships/image" Target="../media/image496.png"/><Relationship Id="rId8" Type="http://schemas.openxmlformats.org/officeDocument/2006/relationships/image" Target="../media/image448.png"/><Relationship Id="rId51" Type="http://schemas.openxmlformats.org/officeDocument/2006/relationships/image" Target="../media/image491.png"/><Relationship Id="rId3" Type="http://schemas.openxmlformats.org/officeDocument/2006/relationships/image" Target="../media/image443.png"/><Relationship Id="rId12" Type="http://schemas.openxmlformats.org/officeDocument/2006/relationships/image" Target="../media/image452.png"/><Relationship Id="rId17" Type="http://schemas.openxmlformats.org/officeDocument/2006/relationships/image" Target="../media/image457.png"/><Relationship Id="rId25" Type="http://schemas.openxmlformats.org/officeDocument/2006/relationships/image" Target="../media/image465.png"/><Relationship Id="rId33" Type="http://schemas.openxmlformats.org/officeDocument/2006/relationships/image" Target="../media/image473.png"/><Relationship Id="rId38" Type="http://schemas.openxmlformats.org/officeDocument/2006/relationships/image" Target="../media/image478.png"/><Relationship Id="rId46" Type="http://schemas.openxmlformats.org/officeDocument/2006/relationships/image" Target="../media/image486.png"/><Relationship Id="rId20" Type="http://schemas.openxmlformats.org/officeDocument/2006/relationships/image" Target="../media/image460.png"/><Relationship Id="rId41" Type="http://schemas.openxmlformats.org/officeDocument/2006/relationships/image" Target="../media/image481.png"/><Relationship Id="rId54" Type="http://schemas.openxmlformats.org/officeDocument/2006/relationships/image" Target="../media/image49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46.png"/><Relationship Id="rId15" Type="http://schemas.openxmlformats.org/officeDocument/2006/relationships/image" Target="../media/image455.png"/><Relationship Id="rId23" Type="http://schemas.openxmlformats.org/officeDocument/2006/relationships/image" Target="../media/image463.png"/><Relationship Id="rId28" Type="http://schemas.openxmlformats.org/officeDocument/2006/relationships/image" Target="../media/image468.png"/><Relationship Id="rId36" Type="http://schemas.openxmlformats.org/officeDocument/2006/relationships/image" Target="../media/image476.png"/><Relationship Id="rId49" Type="http://schemas.openxmlformats.org/officeDocument/2006/relationships/image" Target="../media/image489.png"/><Relationship Id="rId57" Type="http://schemas.openxmlformats.org/officeDocument/2006/relationships/image" Target="../media/image497.png"/><Relationship Id="rId10" Type="http://schemas.openxmlformats.org/officeDocument/2006/relationships/image" Target="../media/image450.png"/><Relationship Id="rId31" Type="http://schemas.openxmlformats.org/officeDocument/2006/relationships/image" Target="../media/image471.png"/><Relationship Id="rId44" Type="http://schemas.openxmlformats.org/officeDocument/2006/relationships/image" Target="../media/image484.png"/><Relationship Id="rId52" Type="http://schemas.openxmlformats.org/officeDocument/2006/relationships/image" Target="../media/image492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8.png"/><Relationship Id="rId18" Type="http://schemas.openxmlformats.org/officeDocument/2006/relationships/image" Target="../media/image513.png"/><Relationship Id="rId26" Type="http://schemas.openxmlformats.org/officeDocument/2006/relationships/image" Target="../media/image521.png"/><Relationship Id="rId39" Type="http://schemas.openxmlformats.org/officeDocument/2006/relationships/image" Target="../media/image534.png"/><Relationship Id="rId21" Type="http://schemas.openxmlformats.org/officeDocument/2006/relationships/image" Target="../media/image516.png"/><Relationship Id="rId34" Type="http://schemas.openxmlformats.org/officeDocument/2006/relationships/image" Target="../media/image529.png"/><Relationship Id="rId42" Type="http://schemas.openxmlformats.org/officeDocument/2006/relationships/image" Target="../media/image537.png"/><Relationship Id="rId47" Type="http://schemas.openxmlformats.org/officeDocument/2006/relationships/image" Target="../media/image542.png"/><Relationship Id="rId50" Type="http://schemas.openxmlformats.org/officeDocument/2006/relationships/image" Target="../media/image545.png"/><Relationship Id="rId55" Type="http://schemas.openxmlformats.org/officeDocument/2006/relationships/image" Target="../media/image550.png"/><Relationship Id="rId7" Type="http://schemas.openxmlformats.org/officeDocument/2006/relationships/image" Target="../media/image50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11.png"/><Relationship Id="rId29" Type="http://schemas.openxmlformats.org/officeDocument/2006/relationships/image" Target="../media/image524.png"/><Relationship Id="rId11" Type="http://schemas.openxmlformats.org/officeDocument/2006/relationships/image" Target="../media/image506.png"/><Relationship Id="rId24" Type="http://schemas.openxmlformats.org/officeDocument/2006/relationships/image" Target="../media/image519.png"/><Relationship Id="rId32" Type="http://schemas.openxmlformats.org/officeDocument/2006/relationships/image" Target="../media/image527.png"/><Relationship Id="rId37" Type="http://schemas.openxmlformats.org/officeDocument/2006/relationships/image" Target="../media/image532.png"/><Relationship Id="rId40" Type="http://schemas.openxmlformats.org/officeDocument/2006/relationships/image" Target="../media/image535.png"/><Relationship Id="rId45" Type="http://schemas.openxmlformats.org/officeDocument/2006/relationships/image" Target="../media/image540.png"/><Relationship Id="rId53" Type="http://schemas.openxmlformats.org/officeDocument/2006/relationships/image" Target="../media/image548.png"/><Relationship Id="rId5" Type="http://schemas.openxmlformats.org/officeDocument/2006/relationships/image" Target="../media/image500.png"/><Relationship Id="rId19" Type="http://schemas.openxmlformats.org/officeDocument/2006/relationships/image" Target="../media/image514.png"/><Relationship Id="rId4" Type="http://schemas.openxmlformats.org/officeDocument/2006/relationships/image" Target="../media/image499.png"/><Relationship Id="rId9" Type="http://schemas.openxmlformats.org/officeDocument/2006/relationships/image" Target="../media/image504.png"/><Relationship Id="rId14" Type="http://schemas.openxmlformats.org/officeDocument/2006/relationships/image" Target="../media/image509.png"/><Relationship Id="rId22" Type="http://schemas.openxmlformats.org/officeDocument/2006/relationships/image" Target="../media/image517.png"/><Relationship Id="rId27" Type="http://schemas.openxmlformats.org/officeDocument/2006/relationships/image" Target="../media/image522.png"/><Relationship Id="rId30" Type="http://schemas.openxmlformats.org/officeDocument/2006/relationships/image" Target="../media/image525.png"/><Relationship Id="rId35" Type="http://schemas.openxmlformats.org/officeDocument/2006/relationships/image" Target="../media/image530.png"/><Relationship Id="rId43" Type="http://schemas.openxmlformats.org/officeDocument/2006/relationships/image" Target="../media/image538.png"/><Relationship Id="rId48" Type="http://schemas.openxmlformats.org/officeDocument/2006/relationships/image" Target="../media/image543.png"/><Relationship Id="rId56" Type="http://schemas.openxmlformats.org/officeDocument/2006/relationships/image" Target="../media/image551.png"/><Relationship Id="rId8" Type="http://schemas.openxmlformats.org/officeDocument/2006/relationships/image" Target="../media/image503.png"/><Relationship Id="rId51" Type="http://schemas.openxmlformats.org/officeDocument/2006/relationships/image" Target="../media/image546.png"/><Relationship Id="rId3" Type="http://schemas.openxmlformats.org/officeDocument/2006/relationships/image" Target="../media/image498.png"/><Relationship Id="rId12" Type="http://schemas.openxmlformats.org/officeDocument/2006/relationships/image" Target="../media/image507.png"/><Relationship Id="rId17" Type="http://schemas.openxmlformats.org/officeDocument/2006/relationships/image" Target="../media/image512.png"/><Relationship Id="rId25" Type="http://schemas.openxmlformats.org/officeDocument/2006/relationships/image" Target="../media/image520.png"/><Relationship Id="rId33" Type="http://schemas.openxmlformats.org/officeDocument/2006/relationships/image" Target="../media/image528.png"/><Relationship Id="rId38" Type="http://schemas.openxmlformats.org/officeDocument/2006/relationships/image" Target="../media/image533.png"/><Relationship Id="rId46" Type="http://schemas.openxmlformats.org/officeDocument/2006/relationships/image" Target="../media/image541.png"/><Relationship Id="rId20" Type="http://schemas.openxmlformats.org/officeDocument/2006/relationships/image" Target="../media/image515.png"/><Relationship Id="rId41" Type="http://schemas.openxmlformats.org/officeDocument/2006/relationships/image" Target="../media/image536.png"/><Relationship Id="rId54" Type="http://schemas.openxmlformats.org/officeDocument/2006/relationships/image" Target="../media/image54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01.png"/><Relationship Id="rId15" Type="http://schemas.openxmlformats.org/officeDocument/2006/relationships/image" Target="../media/image510.png"/><Relationship Id="rId23" Type="http://schemas.openxmlformats.org/officeDocument/2006/relationships/image" Target="../media/image518.png"/><Relationship Id="rId28" Type="http://schemas.openxmlformats.org/officeDocument/2006/relationships/image" Target="../media/image523.png"/><Relationship Id="rId36" Type="http://schemas.openxmlformats.org/officeDocument/2006/relationships/image" Target="../media/image531.png"/><Relationship Id="rId49" Type="http://schemas.openxmlformats.org/officeDocument/2006/relationships/image" Target="../media/image544.png"/><Relationship Id="rId57" Type="http://schemas.openxmlformats.org/officeDocument/2006/relationships/image" Target="../media/image552.png"/><Relationship Id="rId10" Type="http://schemas.openxmlformats.org/officeDocument/2006/relationships/image" Target="../media/image505.png"/><Relationship Id="rId31" Type="http://schemas.openxmlformats.org/officeDocument/2006/relationships/image" Target="../media/image526.png"/><Relationship Id="rId44" Type="http://schemas.openxmlformats.org/officeDocument/2006/relationships/image" Target="../media/image539.png"/><Relationship Id="rId52" Type="http://schemas.openxmlformats.org/officeDocument/2006/relationships/image" Target="../media/image547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3.png"/><Relationship Id="rId18" Type="http://schemas.openxmlformats.org/officeDocument/2006/relationships/image" Target="../media/image568.png"/><Relationship Id="rId26" Type="http://schemas.openxmlformats.org/officeDocument/2006/relationships/image" Target="../media/image576.png"/><Relationship Id="rId39" Type="http://schemas.openxmlformats.org/officeDocument/2006/relationships/image" Target="../media/image589.png"/><Relationship Id="rId21" Type="http://schemas.openxmlformats.org/officeDocument/2006/relationships/image" Target="../media/image571.png"/><Relationship Id="rId34" Type="http://schemas.openxmlformats.org/officeDocument/2006/relationships/image" Target="../media/image584.png"/><Relationship Id="rId42" Type="http://schemas.openxmlformats.org/officeDocument/2006/relationships/image" Target="../media/image592.png"/><Relationship Id="rId47" Type="http://schemas.openxmlformats.org/officeDocument/2006/relationships/image" Target="../media/image597.png"/><Relationship Id="rId50" Type="http://schemas.openxmlformats.org/officeDocument/2006/relationships/image" Target="../media/image600.png"/><Relationship Id="rId55" Type="http://schemas.openxmlformats.org/officeDocument/2006/relationships/image" Target="../media/image605.png"/><Relationship Id="rId7" Type="http://schemas.openxmlformats.org/officeDocument/2006/relationships/image" Target="../media/image557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66.png"/><Relationship Id="rId29" Type="http://schemas.openxmlformats.org/officeDocument/2006/relationships/image" Target="../media/image579.png"/><Relationship Id="rId11" Type="http://schemas.openxmlformats.org/officeDocument/2006/relationships/image" Target="../media/image561.png"/><Relationship Id="rId24" Type="http://schemas.openxmlformats.org/officeDocument/2006/relationships/image" Target="../media/image574.png"/><Relationship Id="rId32" Type="http://schemas.openxmlformats.org/officeDocument/2006/relationships/image" Target="../media/image582.png"/><Relationship Id="rId37" Type="http://schemas.openxmlformats.org/officeDocument/2006/relationships/image" Target="../media/image587.png"/><Relationship Id="rId40" Type="http://schemas.openxmlformats.org/officeDocument/2006/relationships/image" Target="../media/image590.png"/><Relationship Id="rId45" Type="http://schemas.openxmlformats.org/officeDocument/2006/relationships/image" Target="../media/image595.png"/><Relationship Id="rId53" Type="http://schemas.openxmlformats.org/officeDocument/2006/relationships/image" Target="../media/image603.png"/><Relationship Id="rId5" Type="http://schemas.openxmlformats.org/officeDocument/2006/relationships/image" Target="../media/image555.png"/><Relationship Id="rId19" Type="http://schemas.openxmlformats.org/officeDocument/2006/relationships/image" Target="../media/image569.png"/><Relationship Id="rId4" Type="http://schemas.openxmlformats.org/officeDocument/2006/relationships/image" Target="../media/image554.png"/><Relationship Id="rId9" Type="http://schemas.openxmlformats.org/officeDocument/2006/relationships/image" Target="../media/image559.png"/><Relationship Id="rId14" Type="http://schemas.openxmlformats.org/officeDocument/2006/relationships/image" Target="../media/image564.png"/><Relationship Id="rId22" Type="http://schemas.openxmlformats.org/officeDocument/2006/relationships/image" Target="../media/image572.png"/><Relationship Id="rId27" Type="http://schemas.openxmlformats.org/officeDocument/2006/relationships/image" Target="../media/image577.png"/><Relationship Id="rId30" Type="http://schemas.openxmlformats.org/officeDocument/2006/relationships/image" Target="../media/image580.png"/><Relationship Id="rId35" Type="http://schemas.openxmlformats.org/officeDocument/2006/relationships/image" Target="../media/image585.png"/><Relationship Id="rId43" Type="http://schemas.openxmlformats.org/officeDocument/2006/relationships/image" Target="../media/image593.png"/><Relationship Id="rId48" Type="http://schemas.openxmlformats.org/officeDocument/2006/relationships/image" Target="../media/image598.png"/><Relationship Id="rId56" Type="http://schemas.openxmlformats.org/officeDocument/2006/relationships/image" Target="../media/image606.png"/><Relationship Id="rId8" Type="http://schemas.openxmlformats.org/officeDocument/2006/relationships/image" Target="../media/image558.png"/><Relationship Id="rId51" Type="http://schemas.openxmlformats.org/officeDocument/2006/relationships/image" Target="../media/image601.png"/><Relationship Id="rId3" Type="http://schemas.openxmlformats.org/officeDocument/2006/relationships/image" Target="../media/image553.png"/><Relationship Id="rId12" Type="http://schemas.openxmlformats.org/officeDocument/2006/relationships/image" Target="../media/image562.png"/><Relationship Id="rId17" Type="http://schemas.openxmlformats.org/officeDocument/2006/relationships/image" Target="../media/image567.png"/><Relationship Id="rId25" Type="http://schemas.openxmlformats.org/officeDocument/2006/relationships/image" Target="../media/image575.png"/><Relationship Id="rId33" Type="http://schemas.openxmlformats.org/officeDocument/2006/relationships/image" Target="../media/image583.png"/><Relationship Id="rId38" Type="http://schemas.openxmlformats.org/officeDocument/2006/relationships/image" Target="../media/image588.png"/><Relationship Id="rId46" Type="http://schemas.openxmlformats.org/officeDocument/2006/relationships/image" Target="../media/image596.png"/><Relationship Id="rId20" Type="http://schemas.openxmlformats.org/officeDocument/2006/relationships/image" Target="../media/image570.png"/><Relationship Id="rId41" Type="http://schemas.openxmlformats.org/officeDocument/2006/relationships/image" Target="../media/image591.png"/><Relationship Id="rId54" Type="http://schemas.openxmlformats.org/officeDocument/2006/relationships/image" Target="../media/image60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56.png"/><Relationship Id="rId15" Type="http://schemas.openxmlformats.org/officeDocument/2006/relationships/image" Target="../media/image565.png"/><Relationship Id="rId23" Type="http://schemas.openxmlformats.org/officeDocument/2006/relationships/image" Target="../media/image573.png"/><Relationship Id="rId28" Type="http://schemas.openxmlformats.org/officeDocument/2006/relationships/image" Target="../media/image578.png"/><Relationship Id="rId36" Type="http://schemas.openxmlformats.org/officeDocument/2006/relationships/image" Target="../media/image586.png"/><Relationship Id="rId49" Type="http://schemas.openxmlformats.org/officeDocument/2006/relationships/image" Target="../media/image599.png"/><Relationship Id="rId57" Type="http://schemas.openxmlformats.org/officeDocument/2006/relationships/image" Target="../media/image607.png"/><Relationship Id="rId10" Type="http://schemas.openxmlformats.org/officeDocument/2006/relationships/image" Target="../media/image560.png"/><Relationship Id="rId31" Type="http://schemas.openxmlformats.org/officeDocument/2006/relationships/image" Target="../media/image581.png"/><Relationship Id="rId44" Type="http://schemas.openxmlformats.org/officeDocument/2006/relationships/image" Target="../media/image594.png"/><Relationship Id="rId52" Type="http://schemas.openxmlformats.org/officeDocument/2006/relationships/image" Target="../media/image602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8.png"/><Relationship Id="rId18" Type="http://schemas.openxmlformats.org/officeDocument/2006/relationships/image" Target="../media/image623.png"/><Relationship Id="rId26" Type="http://schemas.openxmlformats.org/officeDocument/2006/relationships/image" Target="../media/image631.png"/><Relationship Id="rId39" Type="http://schemas.openxmlformats.org/officeDocument/2006/relationships/image" Target="../media/image644.png"/><Relationship Id="rId21" Type="http://schemas.openxmlformats.org/officeDocument/2006/relationships/image" Target="../media/image626.png"/><Relationship Id="rId34" Type="http://schemas.openxmlformats.org/officeDocument/2006/relationships/image" Target="../media/image639.png"/><Relationship Id="rId42" Type="http://schemas.openxmlformats.org/officeDocument/2006/relationships/image" Target="../media/image647.png"/><Relationship Id="rId47" Type="http://schemas.openxmlformats.org/officeDocument/2006/relationships/image" Target="../media/image652.png"/><Relationship Id="rId50" Type="http://schemas.openxmlformats.org/officeDocument/2006/relationships/image" Target="../media/image655.png"/><Relationship Id="rId55" Type="http://schemas.openxmlformats.org/officeDocument/2006/relationships/image" Target="../media/image660.png"/><Relationship Id="rId7" Type="http://schemas.openxmlformats.org/officeDocument/2006/relationships/image" Target="../media/image612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621.png"/><Relationship Id="rId29" Type="http://schemas.openxmlformats.org/officeDocument/2006/relationships/image" Target="../media/image634.png"/><Relationship Id="rId11" Type="http://schemas.openxmlformats.org/officeDocument/2006/relationships/image" Target="../media/image616.png"/><Relationship Id="rId24" Type="http://schemas.openxmlformats.org/officeDocument/2006/relationships/image" Target="../media/image629.png"/><Relationship Id="rId32" Type="http://schemas.openxmlformats.org/officeDocument/2006/relationships/image" Target="../media/image637.png"/><Relationship Id="rId37" Type="http://schemas.openxmlformats.org/officeDocument/2006/relationships/image" Target="../media/image642.png"/><Relationship Id="rId40" Type="http://schemas.openxmlformats.org/officeDocument/2006/relationships/image" Target="../media/image645.png"/><Relationship Id="rId45" Type="http://schemas.openxmlformats.org/officeDocument/2006/relationships/image" Target="../media/image650.png"/><Relationship Id="rId53" Type="http://schemas.openxmlformats.org/officeDocument/2006/relationships/image" Target="../media/image658.png"/><Relationship Id="rId5" Type="http://schemas.openxmlformats.org/officeDocument/2006/relationships/image" Target="../media/image610.png"/><Relationship Id="rId19" Type="http://schemas.openxmlformats.org/officeDocument/2006/relationships/image" Target="../media/image624.png"/><Relationship Id="rId4" Type="http://schemas.openxmlformats.org/officeDocument/2006/relationships/image" Target="../media/image609.png"/><Relationship Id="rId9" Type="http://schemas.openxmlformats.org/officeDocument/2006/relationships/image" Target="../media/image614.png"/><Relationship Id="rId14" Type="http://schemas.openxmlformats.org/officeDocument/2006/relationships/image" Target="../media/image619.png"/><Relationship Id="rId22" Type="http://schemas.openxmlformats.org/officeDocument/2006/relationships/image" Target="../media/image627.png"/><Relationship Id="rId27" Type="http://schemas.openxmlformats.org/officeDocument/2006/relationships/image" Target="../media/image632.png"/><Relationship Id="rId30" Type="http://schemas.openxmlformats.org/officeDocument/2006/relationships/image" Target="../media/image635.png"/><Relationship Id="rId35" Type="http://schemas.openxmlformats.org/officeDocument/2006/relationships/image" Target="../media/image640.png"/><Relationship Id="rId43" Type="http://schemas.openxmlformats.org/officeDocument/2006/relationships/image" Target="../media/image648.png"/><Relationship Id="rId48" Type="http://schemas.openxmlformats.org/officeDocument/2006/relationships/image" Target="../media/image653.png"/><Relationship Id="rId56" Type="http://schemas.openxmlformats.org/officeDocument/2006/relationships/image" Target="../media/image661.png"/><Relationship Id="rId8" Type="http://schemas.openxmlformats.org/officeDocument/2006/relationships/image" Target="../media/image613.png"/><Relationship Id="rId51" Type="http://schemas.openxmlformats.org/officeDocument/2006/relationships/image" Target="../media/image656.png"/><Relationship Id="rId3" Type="http://schemas.openxmlformats.org/officeDocument/2006/relationships/image" Target="../media/image608.png"/><Relationship Id="rId12" Type="http://schemas.openxmlformats.org/officeDocument/2006/relationships/image" Target="../media/image617.png"/><Relationship Id="rId17" Type="http://schemas.openxmlformats.org/officeDocument/2006/relationships/image" Target="../media/image622.png"/><Relationship Id="rId25" Type="http://schemas.openxmlformats.org/officeDocument/2006/relationships/image" Target="../media/image630.png"/><Relationship Id="rId33" Type="http://schemas.openxmlformats.org/officeDocument/2006/relationships/image" Target="../media/image638.png"/><Relationship Id="rId38" Type="http://schemas.openxmlformats.org/officeDocument/2006/relationships/image" Target="../media/image643.png"/><Relationship Id="rId46" Type="http://schemas.openxmlformats.org/officeDocument/2006/relationships/image" Target="../media/image651.png"/><Relationship Id="rId20" Type="http://schemas.openxmlformats.org/officeDocument/2006/relationships/image" Target="../media/image625.png"/><Relationship Id="rId41" Type="http://schemas.openxmlformats.org/officeDocument/2006/relationships/image" Target="../media/image646.png"/><Relationship Id="rId54" Type="http://schemas.openxmlformats.org/officeDocument/2006/relationships/image" Target="../media/image65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11.png"/><Relationship Id="rId15" Type="http://schemas.openxmlformats.org/officeDocument/2006/relationships/image" Target="../media/image620.png"/><Relationship Id="rId23" Type="http://schemas.openxmlformats.org/officeDocument/2006/relationships/image" Target="../media/image628.png"/><Relationship Id="rId28" Type="http://schemas.openxmlformats.org/officeDocument/2006/relationships/image" Target="../media/image633.png"/><Relationship Id="rId36" Type="http://schemas.openxmlformats.org/officeDocument/2006/relationships/image" Target="../media/image641.png"/><Relationship Id="rId49" Type="http://schemas.openxmlformats.org/officeDocument/2006/relationships/image" Target="../media/image654.png"/><Relationship Id="rId57" Type="http://schemas.openxmlformats.org/officeDocument/2006/relationships/image" Target="../media/image662.png"/><Relationship Id="rId10" Type="http://schemas.openxmlformats.org/officeDocument/2006/relationships/image" Target="../media/image615.png"/><Relationship Id="rId31" Type="http://schemas.openxmlformats.org/officeDocument/2006/relationships/image" Target="../media/image636.png"/><Relationship Id="rId44" Type="http://schemas.openxmlformats.org/officeDocument/2006/relationships/image" Target="../media/image649.png"/><Relationship Id="rId52" Type="http://schemas.openxmlformats.org/officeDocument/2006/relationships/image" Target="../media/image657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3.png"/><Relationship Id="rId18" Type="http://schemas.openxmlformats.org/officeDocument/2006/relationships/image" Target="../media/image678.png"/><Relationship Id="rId26" Type="http://schemas.openxmlformats.org/officeDocument/2006/relationships/image" Target="../media/image686.png"/><Relationship Id="rId39" Type="http://schemas.openxmlformats.org/officeDocument/2006/relationships/image" Target="../media/image699.png"/><Relationship Id="rId21" Type="http://schemas.openxmlformats.org/officeDocument/2006/relationships/image" Target="../media/image681.png"/><Relationship Id="rId34" Type="http://schemas.openxmlformats.org/officeDocument/2006/relationships/image" Target="../media/image694.png"/><Relationship Id="rId42" Type="http://schemas.openxmlformats.org/officeDocument/2006/relationships/image" Target="../media/image702.png"/><Relationship Id="rId47" Type="http://schemas.openxmlformats.org/officeDocument/2006/relationships/image" Target="../media/image707.png"/><Relationship Id="rId50" Type="http://schemas.openxmlformats.org/officeDocument/2006/relationships/image" Target="../media/image710.png"/><Relationship Id="rId55" Type="http://schemas.openxmlformats.org/officeDocument/2006/relationships/image" Target="../media/image715.png"/><Relationship Id="rId7" Type="http://schemas.openxmlformats.org/officeDocument/2006/relationships/image" Target="../media/image667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676.png"/><Relationship Id="rId29" Type="http://schemas.openxmlformats.org/officeDocument/2006/relationships/image" Target="../media/image689.png"/><Relationship Id="rId11" Type="http://schemas.openxmlformats.org/officeDocument/2006/relationships/image" Target="../media/image671.png"/><Relationship Id="rId24" Type="http://schemas.openxmlformats.org/officeDocument/2006/relationships/image" Target="../media/image684.png"/><Relationship Id="rId32" Type="http://schemas.openxmlformats.org/officeDocument/2006/relationships/image" Target="../media/image692.png"/><Relationship Id="rId37" Type="http://schemas.openxmlformats.org/officeDocument/2006/relationships/image" Target="../media/image697.png"/><Relationship Id="rId40" Type="http://schemas.openxmlformats.org/officeDocument/2006/relationships/image" Target="../media/image700.png"/><Relationship Id="rId45" Type="http://schemas.openxmlformats.org/officeDocument/2006/relationships/image" Target="../media/image705.png"/><Relationship Id="rId53" Type="http://schemas.openxmlformats.org/officeDocument/2006/relationships/image" Target="../media/image713.png"/><Relationship Id="rId5" Type="http://schemas.openxmlformats.org/officeDocument/2006/relationships/image" Target="../media/image665.png"/><Relationship Id="rId19" Type="http://schemas.openxmlformats.org/officeDocument/2006/relationships/image" Target="../media/image679.png"/><Relationship Id="rId4" Type="http://schemas.openxmlformats.org/officeDocument/2006/relationships/image" Target="../media/image664.png"/><Relationship Id="rId9" Type="http://schemas.openxmlformats.org/officeDocument/2006/relationships/image" Target="../media/image669.png"/><Relationship Id="rId14" Type="http://schemas.openxmlformats.org/officeDocument/2006/relationships/image" Target="../media/image674.png"/><Relationship Id="rId22" Type="http://schemas.openxmlformats.org/officeDocument/2006/relationships/image" Target="../media/image682.png"/><Relationship Id="rId27" Type="http://schemas.openxmlformats.org/officeDocument/2006/relationships/image" Target="../media/image687.png"/><Relationship Id="rId30" Type="http://schemas.openxmlformats.org/officeDocument/2006/relationships/image" Target="../media/image690.png"/><Relationship Id="rId35" Type="http://schemas.openxmlformats.org/officeDocument/2006/relationships/image" Target="../media/image695.png"/><Relationship Id="rId43" Type="http://schemas.openxmlformats.org/officeDocument/2006/relationships/image" Target="../media/image703.png"/><Relationship Id="rId48" Type="http://schemas.openxmlformats.org/officeDocument/2006/relationships/image" Target="../media/image708.png"/><Relationship Id="rId56" Type="http://schemas.openxmlformats.org/officeDocument/2006/relationships/image" Target="../media/image716.png"/><Relationship Id="rId8" Type="http://schemas.openxmlformats.org/officeDocument/2006/relationships/image" Target="../media/image668.png"/><Relationship Id="rId51" Type="http://schemas.openxmlformats.org/officeDocument/2006/relationships/image" Target="../media/image711.png"/><Relationship Id="rId3" Type="http://schemas.openxmlformats.org/officeDocument/2006/relationships/image" Target="../media/image663.png"/><Relationship Id="rId12" Type="http://schemas.openxmlformats.org/officeDocument/2006/relationships/image" Target="../media/image672.png"/><Relationship Id="rId17" Type="http://schemas.openxmlformats.org/officeDocument/2006/relationships/image" Target="../media/image677.png"/><Relationship Id="rId25" Type="http://schemas.openxmlformats.org/officeDocument/2006/relationships/image" Target="../media/image685.png"/><Relationship Id="rId33" Type="http://schemas.openxmlformats.org/officeDocument/2006/relationships/image" Target="../media/image693.png"/><Relationship Id="rId38" Type="http://schemas.openxmlformats.org/officeDocument/2006/relationships/image" Target="../media/image698.png"/><Relationship Id="rId46" Type="http://schemas.openxmlformats.org/officeDocument/2006/relationships/image" Target="../media/image706.png"/><Relationship Id="rId20" Type="http://schemas.openxmlformats.org/officeDocument/2006/relationships/image" Target="../media/image680.png"/><Relationship Id="rId41" Type="http://schemas.openxmlformats.org/officeDocument/2006/relationships/image" Target="../media/image701.png"/><Relationship Id="rId54" Type="http://schemas.openxmlformats.org/officeDocument/2006/relationships/image" Target="../media/image71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66.png"/><Relationship Id="rId15" Type="http://schemas.openxmlformats.org/officeDocument/2006/relationships/image" Target="../media/image675.png"/><Relationship Id="rId23" Type="http://schemas.openxmlformats.org/officeDocument/2006/relationships/image" Target="../media/image683.png"/><Relationship Id="rId28" Type="http://schemas.openxmlformats.org/officeDocument/2006/relationships/image" Target="../media/image688.png"/><Relationship Id="rId36" Type="http://schemas.openxmlformats.org/officeDocument/2006/relationships/image" Target="../media/image696.png"/><Relationship Id="rId49" Type="http://schemas.openxmlformats.org/officeDocument/2006/relationships/image" Target="../media/image709.png"/><Relationship Id="rId57" Type="http://schemas.openxmlformats.org/officeDocument/2006/relationships/image" Target="../media/image717.png"/><Relationship Id="rId10" Type="http://schemas.openxmlformats.org/officeDocument/2006/relationships/image" Target="../media/image670.png"/><Relationship Id="rId31" Type="http://schemas.openxmlformats.org/officeDocument/2006/relationships/image" Target="../media/image691.png"/><Relationship Id="rId44" Type="http://schemas.openxmlformats.org/officeDocument/2006/relationships/image" Target="../media/image704.png"/><Relationship Id="rId52" Type="http://schemas.openxmlformats.org/officeDocument/2006/relationships/image" Target="../media/image712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8.png"/><Relationship Id="rId18" Type="http://schemas.openxmlformats.org/officeDocument/2006/relationships/image" Target="../media/image733.png"/><Relationship Id="rId26" Type="http://schemas.openxmlformats.org/officeDocument/2006/relationships/image" Target="../media/image741.png"/><Relationship Id="rId39" Type="http://schemas.openxmlformats.org/officeDocument/2006/relationships/image" Target="../media/image754.png"/><Relationship Id="rId21" Type="http://schemas.openxmlformats.org/officeDocument/2006/relationships/image" Target="../media/image736.png"/><Relationship Id="rId34" Type="http://schemas.openxmlformats.org/officeDocument/2006/relationships/image" Target="../media/image749.png"/><Relationship Id="rId42" Type="http://schemas.openxmlformats.org/officeDocument/2006/relationships/image" Target="../media/image757.png"/><Relationship Id="rId47" Type="http://schemas.openxmlformats.org/officeDocument/2006/relationships/image" Target="../media/image762.png"/><Relationship Id="rId50" Type="http://schemas.openxmlformats.org/officeDocument/2006/relationships/image" Target="../media/image765.png"/><Relationship Id="rId55" Type="http://schemas.openxmlformats.org/officeDocument/2006/relationships/image" Target="../media/image770.png"/><Relationship Id="rId7" Type="http://schemas.openxmlformats.org/officeDocument/2006/relationships/image" Target="../media/image722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731.png"/><Relationship Id="rId29" Type="http://schemas.openxmlformats.org/officeDocument/2006/relationships/image" Target="../media/image744.png"/><Relationship Id="rId11" Type="http://schemas.openxmlformats.org/officeDocument/2006/relationships/image" Target="../media/image726.png"/><Relationship Id="rId24" Type="http://schemas.openxmlformats.org/officeDocument/2006/relationships/image" Target="../media/image739.png"/><Relationship Id="rId32" Type="http://schemas.openxmlformats.org/officeDocument/2006/relationships/image" Target="../media/image747.png"/><Relationship Id="rId37" Type="http://schemas.openxmlformats.org/officeDocument/2006/relationships/image" Target="../media/image752.png"/><Relationship Id="rId40" Type="http://schemas.openxmlformats.org/officeDocument/2006/relationships/image" Target="../media/image755.png"/><Relationship Id="rId45" Type="http://schemas.openxmlformats.org/officeDocument/2006/relationships/image" Target="../media/image760.png"/><Relationship Id="rId53" Type="http://schemas.openxmlformats.org/officeDocument/2006/relationships/image" Target="../media/image768.png"/><Relationship Id="rId5" Type="http://schemas.openxmlformats.org/officeDocument/2006/relationships/image" Target="../media/image720.png"/><Relationship Id="rId19" Type="http://schemas.openxmlformats.org/officeDocument/2006/relationships/image" Target="../media/image734.png"/><Relationship Id="rId4" Type="http://schemas.openxmlformats.org/officeDocument/2006/relationships/image" Target="../media/image719.png"/><Relationship Id="rId9" Type="http://schemas.openxmlformats.org/officeDocument/2006/relationships/image" Target="../media/image724.png"/><Relationship Id="rId14" Type="http://schemas.openxmlformats.org/officeDocument/2006/relationships/image" Target="../media/image729.png"/><Relationship Id="rId22" Type="http://schemas.openxmlformats.org/officeDocument/2006/relationships/image" Target="../media/image737.png"/><Relationship Id="rId27" Type="http://schemas.openxmlformats.org/officeDocument/2006/relationships/image" Target="../media/image742.png"/><Relationship Id="rId30" Type="http://schemas.openxmlformats.org/officeDocument/2006/relationships/image" Target="../media/image745.png"/><Relationship Id="rId35" Type="http://schemas.openxmlformats.org/officeDocument/2006/relationships/image" Target="../media/image750.png"/><Relationship Id="rId43" Type="http://schemas.openxmlformats.org/officeDocument/2006/relationships/image" Target="../media/image758.png"/><Relationship Id="rId48" Type="http://schemas.openxmlformats.org/officeDocument/2006/relationships/image" Target="../media/image763.png"/><Relationship Id="rId56" Type="http://schemas.openxmlformats.org/officeDocument/2006/relationships/image" Target="../media/image771.png"/><Relationship Id="rId8" Type="http://schemas.openxmlformats.org/officeDocument/2006/relationships/image" Target="../media/image723.png"/><Relationship Id="rId51" Type="http://schemas.openxmlformats.org/officeDocument/2006/relationships/image" Target="../media/image766.png"/><Relationship Id="rId3" Type="http://schemas.openxmlformats.org/officeDocument/2006/relationships/image" Target="../media/image718.png"/><Relationship Id="rId12" Type="http://schemas.openxmlformats.org/officeDocument/2006/relationships/image" Target="../media/image727.png"/><Relationship Id="rId17" Type="http://schemas.openxmlformats.org/officeDocument/2006/relationships/image" Target="../media/image732.png"/><Relationship Id="rId25" Type="http://schemas.openxmlformats.org/officeDocument/2006/relationships/image" Target="../media/image740.png"/><Relationship Id="rId33" Type="http://schemas.openxmlformats.org/officeDocument/2006/relationships/image" Target="../media/image748.png"/><Relationship Id="rId38" Type="http://schemas.openxmlformats.org/officeDocument/2006/relationships/image" Target="../media/image753.png"/><Relationship Id="rId46" Type="http://schemas.openxmlformats.org/officeDocument/2006/relationships/image" Target="../media/image761.png"/><Relationship Id="rId20" Type="http://schemas.openxmlformats.org/officeDocument/2006/relationships/image" Target="../media/image735.png"/><Relationship Id="rId41" Type="http://schemas.openxmlformats.org/officeDocument/2006/relationships/image" Target="../media/image756.png"/><Relationship Id="rId54" Type="http://schemas.openxmlformats.org/officeDocument/2006/relationships/image" Target="../media/image76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21.png"/><Relationship Id="rId15" Type="http://schemas.openxmlformats.org/officeDocument/2006/relationships/image" Target="../media/image730.png"/><Relationship Id="rId23" Type="http://schemas.openxmlformats.org/officeDocument/2006/relationships/image" Target="../media/image738.png"/><Relationship Id="rId28" Type="http://schemas.openxmlformats.org/officeDocument/2006/relationships/image" Target="../media/image743.png"/><Relationship Id="rId36" Type="http://schemas.openxmlformats.org/officeDocument/2006/relationships/image" Target="../media/image751.png"/><Relationship Id="rId49" Type="http://schemas.openxmlformats.org/officeDocument/2006/relationships/image" Target="../media/image764.png"/><Relationship Id="rId57" Type="http://schemas.openxmlformats.org/officeDocument/2006/relationships/image" Target="../media/image772.png"/><Relationship Id="rId10" Type="http://schemas.openxmlformats.org/officeDocument/2006/relationships/image" Target="../media/image725.png"/><Relationship Id="rId31" Type="http://schemas.openxmlformats.org/officeDocument/2006/relationships/image" Target="../media/image746.png"/><Relationship Id="rId44" Type="http://schemas.openxmlformats.org/officeDocument/2006/relationships/image" Target="../media/image759.png"/><Relationship Id="rId52" Type="http://schemas.openxmlformats.org/officeDocument/2006/relationships/image" Target="../media/image767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83.png"/><Relationship Id="rId18" Type="http://schemas.openxmlformats.org/officeDocument/2006/relationships/image" Target="../media/image788.png"/><Relationship Id="rId26" Type="http://schemas.openxmlformats.org/officeDocument/2006/relationships/image" Target="../media/image796.png"/><Relationship Id="rId39" Type="http://schemas.openxmlformats.org/officeDocument/2006/relationships/image" Target="../media/image809.png"/><Relationship Id="rId21" Type="http://schemas.openxmlformats.org/officeDocument/2006/relationships/image" Target="../media/image791.png"/><Relationship Id="rId34" Type="http://schemas.openxmlformats.org/officeDocument/2006/relationships/image" Target="../media/image804.png"/><Relationship Id="rId42" Type="http://schemas.openxmlformats.org/officeDocument/2006/relationships/image" Target="../media/image812.png"/><Relationship Id="rId47" Type="http://schemas.openxmlformats.org/officeDocument/2006/relationships/image" Target="../media/image817.png"/><Relationship Id="rId50" Type="http://schemas.openxmlformats.org/officeDocument/2006/relationships/image" Target="../media/image820.png"/><Relationship Id="rId55" Type="http://schemas.openxmlformats.org/officeDocument/2006/relationships/image" Target="../media/image825.png"/><Relationship Id="rId7" Type="http://schemas.openxmlformats.org/officeDocument/2006/relationships/image" Target="../media/image777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786.png"/><Relationship Id="rId29" Type="http://schemas.openxmlformats.org/officeDocument/2006/relationships/image" Target="../media/image799.png"/><Relationship Id="rId11" Type="http://schemas.openxmlformats.org/officeDocument/2006/relationships/image" Target="../media/image781.png"/><Relationship Id="rId24" Type="http://schemas.openxmlformats.org/officeDocument/2006/relationships/image" Target="../media/image794.png"/><Relationship Id="rId32" Type="http://schemas.openxmlformats.org/officeDocument/2006/relationships/image" Target="../media/image802.png"/><Relationship Id="rId37" Type="http://schemas.openxmlformats.org/officeDocument/2006/relationships/image" Target="../media/image807.png"/><Relationship Id="rId40" Type="http://schemas.openxmlformats.org/officeDocument/2006/relationships/image" Target="../media/image810.png"/><Relationship Id="rId45" Type="http://schemas.openxmlformats.org/officeDocument/2006/relationships/image" Target="../media/image815.png"/><Relationship Id="rId53" Type="http://schemas.openxmlformats.org/officeDocument/2006/relationships/image" Target="../media/image823.png"/><Relationship Id="rId5" Type="http://schemas.openxmlformats.org/officeDocument/2006/relationships/image" Target="../media/image775.png"/><Relationship Id="rId19" Type="http://schemas.openxmlformats.org/officeDocument/2006/relationships/image" Target="../media/image789.png"/><Relationship Id="rId4" Type="http://schemas.openxmlformats.org/officeDocument/2006/relationships/image" Target="../media/image774.png"/><Relationship Id="rId9" Type="http://schemas.openxmlformats.org/officeDocument/2006/relationships/image" Target="../media/image779.png"/><Relationship Id="rId14" Type="http://schemas.openxmlformats.org/officeDocument/2006/relationships/image" Target="../media/image784.png"/><Relationship Id="rId22" Type="http://schemas.openxmlformats.org/officeDocument/2006/relationships/image" Target="../media/image792.png"/><Relationship Id="rId27" Type="http://schemas.openxmlformats.org/officeDocument/2006/relationships/image" Target="../media/image797.png"/><Relationship Id="rId30" Type="http://schemas.openxmlformats.org/officeDocument/2006/relationships/image" Target="../media/image800.png"/><Relationship Id="rId35" Type="http://schemas.openxmlformats.org/officeDocument/2006/relationships/image" Target="../media/image805.png"/><Relationship Id="rId43" Type="http://schemas.openxmlformats.org/officeDocument/2006/relationships/image" Target="../media/image813.png"/><Relationship Id="rId48" Type="http://schemas.openxmlformats.org/officeDocument/2006/relationships/image" Target="../media/image818.png"/><Relationship Id="rId56" Type="http://schemas.openxmlformats.org/officeDocument/2006/relationships/image" Target="../media/image826.png"/><Relationship Id="rId8" Type="http://schemas.openxmlformats.org/officeDocument/2006/relationships/image" Target="../media/image778.png"/><Relationship Id="rId51" Type="http://schemas.openxmlformats.org/officeDocument/2006/relationships/image" Target="../media/image821.png"/><Relationship Id="rId3" Type="http://schemas.openxmlformats.org/officeDocument/2006/relationships/image" Target="../media/image773.png"/><Relationship Id="rId12" Type="http://schemas.openxmlformats.org/officeDocument/2006/relationships/image" Target="../media/image782.png"/><Relationship Id="rId17" Type="http://schemas.openxmlformats.org/officeDocument/2006/relationships/image" Target="../media/image787.png"/><Relationship Id="rId25" Type="http://schemas.openxmlformats.org/officeDocument/2006/relationships/image" Target="../media/image795.png"/><Relationship Id="rId33" Type="http://schemas.openxmlformats.org/officeDocument/2006/relationships/image" Target="../media/image803.png"/><Relationship Id="rId38" Type="http://schemas.openxmlformats.org/officeDocument/2006/relationships/image" Target="../media/image808.png"/><Relationship Id="rId46" Type="http://schemas.openxmlformats.org/officeDocument/2006/relationships/image" Target="../media/image816.png"/><Relationship Id="rId20" Type="http://schemas.openxmlformats.org/officeDocument/2006/relationships/image" Target="../media/image790.png"/><Relationship Id="rId41" Type="http://schemas.openxmlformats.org/officeDocument/2006/relationships/image" Target="../media/image811.png"/><Relationship Id="rId54" Type="http://schemas.openxmlformats.org/officeDocument/2006/relationships/image" Target="../media/image82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76.png"/><Relationship Id="rId15" Type="http://schemas.openxmlformats.org/officeDocument/2006/relationships/image" Target="../media/image785.png"/><Relationship Id="rId23" Type="http://schemas.openxmlformats.org/officeDocument/2006/relationships/image" Target="../media/image793.png"/><Relationship Id="rId28" Type="http://schemas.openxmlformats.org/officeDocument/2006/relationships/image" Target="../media/image798.png"/><Relationship Id="rId36" Type="http://schemas.openxmlformats.org/officeDocument/2006/relationships/image" Target="../media/image806.png"/><Relationship Id="rId49" Type="http://schemas.openxmlformats.org/officeDocument/2006/relationships/image" Target="../media/image819.png"/><Relationship Id="rId57" Type="http://schemas.openxmlformats.org/officeDocument/2006/relationships/image" Target="../media/image827.png"/><Relationship Id="rId10" Type="http://schemas.openxmlformats.org/officeDocument/2006/relationships/image" Target="../media/image780.png"/><Relationship Id="rId31" Type="http://schemas.openxmlformats.org/officeDocument/2006/relationships/image" Target="../media/image801.png"/><Relationship Id="rId44" Type="http://schemas.openxmlformats.org/officeDocument/2006/relationships/image" Target="../media/image814.png"/><Relationship Id="rId52" Type="http://schemas.openxmlformats.org/officeDocument/2006/relationships/image" Target="../media/image822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38.png"/><Relationship Id="rId18" Type="http://schemas.openxmlformats.org/officeDocument/2006/relationships/image" Target="../media/image843.png"/><Relationship Id="rId26" Type="http://schemas.openxmlformats.org/officeDocument/2006/relationships/image" Target="../media/image851.png"/><Relationship Id="rId39" Type="http://schemas.openxmlformats.org/officeDocument/2006/relationships/image" Target="../media/image864.png"/><Relationship Id="rId21" Type="http://schemas.openxmlformats.org/officeDocument/2006/relationships/image" Target="../media/image846.png"/><Relationship Id="rId34" Type="http://schemas.openxmlformats.org/officeDocument/2006/relationships/image" Target="../media/image859.png"/><Relationship Id="rId42" Type="http://schemas.openxmlformats.org/officeDocument/2006/relationships/image" Target="../media/image867.png"/><Relationship Id="rId47" Type="http://schemas.openxmlformats.org/officeDocument/2006/relationships/image" Target="../media/image872.png"/><Relationship Id="rId7" Type="http://schemas.openxmlformats.org/officeDocument/2006/relationships/image" Target="../media/image832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841.png"/><Relationship Id="rId29" Type="http://schemas.openxmlformats.org/officeDocument/2006/relationships/image" Target="../media/image854.png"/><Relationship Id="rId11" Type="http://schemas.openxmlformats.org/officeDocument/2006/relationships/image" Target="../media/image836.png"/><Relationship Id="rId24" Type="http://schemas.openxmlformats.org/officeDocument/2006/relationships/image" Target="../media/image849.png"/><Relationship Id="rId32" Type="http://schemas.openxmlformats.org/officeDocument/2006/relationships/image" Target="../media/image857.png"/><Relationship Id="rId37" Type="http://schemas.openxmlformats.org/officeDocument/2006/relationships/image" Target="../media/image862.png"/><Relationship Id="rId40" Type="http://schemas.openxmlformats.org/officeDocument/2006/relationships/image" Target="../media/image865.png"/><Relationship Id="rId45" Type="http://schemas.openxmlformats.org/officeDocument/2006/relationships/image" Target="../media/image870.png"/><Relationship Id="rId5" Type="http://schemas.openxmlformats.org/officeDocument/2006/relationships/image" Target="../media/image830.png"/><Relationship Id="rId15" Type="http://schemas.openxmlformats.org/officeDocument/2006/relationships/image" Target="../media/image840.png"/><Relationship Id="rId23" Type="http://schemas.openxmlformats.org/officeDocument/2006/relationships/image" Target="../media/image848.png"/><Relationship Id="rId28" Type="http://schemas.openxmlformats.org/officeDocument/2006/relationships/image" Target="../media/image853.png"/><Relationship Id="rId36" Type="http://schemas.openxmlformats.org/officeDocument/2006/relationships/image" Target="../media/image861.png"/><Relationship Id="rId49" Type="http://schemas.openxmlformats.org/officeDocument/2006/relationships/image" Target="../media/image874.png"/><Relationship Id="rId10" Type="http://schemas.openxmlformats.org/officeDocument/2006/relationships/image" Target="../media/image835.png"/><Relationship Id="rId19" Type="http://schemas.openxmlformats.org/officeDocument/2006/relationships/image" Target="../media/image844.png"/><Relationship Id="rId31" Type="http://schemas.openxmlformats.org/officeDocument/2006/relationships/image" Target="../media/image856.png"/><Relationship Id="rId44" Type="http://schemas.openxmlformats.org/officeDocument/2006/relationships/image" Target="../media/image869.png"/><Relationship Id="rId4" Type="http://schemas.openxmlformats.org/officeDocument/2006/relationships/image" Target="../media/image829.png"/><Relationship Id="rId9" Type="http://schemas.openxmlformats.org/officeDocument/2006/relationships/image" Target="../media/image834.png"/><Relationship Id="rId14" Type="http://schemas.openxmlformats.org/officeDocument/2006/relationships/image" Target="../media/image839.png"/><Relationship Id="rId22" Type="http://schemas.openxmlformats.org/officeDocument/2006/relationships/image" Target="../media/image847.png"/><Relationship Id="rId27" Type="http://schemas.openxmlformats.org/officeDocument/2006/relationships/image" Target="../media/image852.png"/><Relationship Id="rId30" Type="http://schemas.openxmlformats.org/officeDocument/2006/relationships/image" Target="../media/image855.png"/><Relationship Id="rId35" Type="http://schemas.openxmlformats.org/officeDocument/2006/relationships/image" Target="../media/image860.png"/><Relationship Id="rId43" Type="http://schemas.openxmlformats.org/officeDocument/2006/relationships/image" Target="../media/image868.png"/><Relationship Id="rId48" Type="http://schemas.openxmlformats.org/officeDocument/2006/relationships/image" Target="../media/image873.png"/><Relationship Id="rId8" Type="http://schemas.openxmlformats.org/officeDocument/2006/relationships/image" Target="../media/image833.png"/><Relationship Id="rId3" Type="http://schemas.openxmlformats.org/officeDocument/2006/relationships/image" Target="../media/image828.png"/><Relationship Id="rId12" Type="http://schemas.openxmlformats.org/officeDocument/2006/relationships/image" Target="../media/image837.png"/><Relationship Id="rId17" Type="http://schemas.openxmlformats.org/officeDocument/2006/relationships/image" Target="../media/image842.png"/><Relationship Id="rId25" Type="http://schemas.openxmlformats.org/officeDocument/2006/relationships/image" Target="../media/image850.png"/><Relationship Id="rId33" Type="http://schemas.openxmlformats.org/officeDocument/2006/relationships/image" Target="../media/image858.png"/><Relationship Id="rId38" Type="http://schemas.openxmlformats.org/officeDocument/2006/relationships/image" Target="../media/image863.png"/><Relationship Id="rId46" Type="http://schemas.openxmlformats.org/officeDocument/2006/relationships/image" Target="../media/image871.png"/><Relationship Id="rId20" Type="http://schemas.openxmlformats.org/officeDocument/2006/relationships/image" Target="../media/image845.png"/><Relationship Id="rId41" Type="http://schemas.openxmlformats.org/officeDocument/2006/relationships/image" Target="../media/image86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31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85.png"/><Relationship Id="rId18" Type="http://schemas.openxmlformats.org/officeDocument/2006/relationships/image" Target="../media/image890.png"/><Relationship Id="rId26" Type="http://schemas.openxmlformats.org/officeDocument/2006/relationships/image" Target="../media/image898.png"/><Relationship Id="rId39" Type="http://schemas.openxmlformats.org/officeDocument/2006/relationships/image" Target="../media/image911.png"/><Relationship Id="rId21" Type="http://schemas.openxmlformats.org/officeDocument/2006/relationships/image" Target="../media/image893.png"/><Relationship Id="rId34" Type="http://schemas.openxmlformats.org/officeDocument/2006/relationships/image" Target="../media/image906.png"/><Relationship Id="rId42" Type="http://schemas.openxmlformats.org/officeDocument/2006/relationships/image" Target="../media/image914.png"/><Relationship Id="rId47" Type="http://schemas.openxmlformats.org/officeDocument/2006/relationships/image" Target="../media/image919.png"/><Relationship Id="rId50" Type="http://schemas.openxmlformats.org/officeDocument/2006/relationships/image" Target="../media/image922.png"/><Relationship Id="rId55" Type="http://schemas.openxmlformats.org/officeDocument/2006/relationships/image" Target="../media/image927.png"/><Relationship Id="rId7" Type="http://schemas.openxmlformats.org/officeDocument/2006/relationships/image" Target="../media/image879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888.png"/><Relationship Id="rId29" Type="http://schemas.openxmlformats.org/officeDocument/2006/relationships/image" Target="../media/image901.png"/><Relationship Id="rId11" Type="http://schemas.openxmlformats.org/officeDocument/2006/relationships/image" Target="../media/image883.png"/><Relationship Id="rId24" Type="http://schemas.openxmlformats.org/officeDocument/2006/relationships/image" Target="../media/image896.png"/><Relationship Id="rId32" Type="http://schemas.openxmlformats.org/officeDocument/2006/relationships/image" Target="../media/image904.png"/><Relationship Id="rId37" Type="http://schemas.openxmlformats.org/officeDocument/2006/relationships/image" Target="../media/image909.png"/><Relationship Id="rId40" Type="http://schemas.openxmlformats.org/officeDocument/2006/relationships/image" Target="../media/image912.png"/><Relationship Id="rId45" Type="http://schemas.openxmlformats.org/officeDocument/2006/relationships/image" Target="../media/image917.png"/><Relationship Id="rId53" Type="http://schemas.openxmlformats.org/officeDocument/2006/relationships/image" Target="../media/image925.png"/><Relationship Id="rId5" Type="http://schemas.openxmlformats.org/officeDocument/2006/relationships/image" Target="../media/image877.png"/><Relationship Id="rId19" Type="http://schemas.openxmlformats.org/officeDocument/2006/relationships/image" Target="../media/image891.png"/><Relationship Id="rId4" Type="http://schemas.openxmlformats.org/officeDocument/2006/relationships/image" Target="../media/image876.png"/><Relationship Id="rId9" Type="http://schemas.openxmlformats.org/officeDocument/2006/relationships/image" Target="../media/image881.png"/><Relationship Id="rId14" Type="http://schemas.openxmlformats.org/officeDocument/2006/relationships/image" Target="../media/image886.png"/><Relationship Id="rId22" Type="http://schemas.openxmlformats.org/officeDocument/2006/relationships/image" Target="../media/image894.png"/><Relationship Id="rId27" Type="http://schemas.openxmlformats.org/officeDocument/2006/relationships/image" Target="../media/image899.png"/><Relationship Id="rId30" Type="http://schemas.openxmlformats.org/officeDocument/2006/relationships/image" Target="../media/image902.png"/><Relationship Id="rId35" Type="http://schemas.openxmlformats.org/officeDocument/2006/relationships/image" Target="../media/image907.png"/><Relationship Id="rId43" Type="http://schemas.openxmlformats.org/officeDocument/2006/relationships/image" Target="../media/image915.png"/><Relationship Id="rId48" Type="http://schemas.openxmlformats.org/officeDocument/2006/relationships/image" Target="../media/image920.png"/><Relationship Id="rId56" Type="http://schemas.openxmlformats.org/officeDocument/2006/relationships/image" Target="../media/image928.png"/><Relationship Id="rId8" Type="http://schemas.openxmlformats.org/officeDocument/2006/relationships/image" Target="../media/image880.png"/><Relationship Id="rId51" Type="http://schemas.openxmlformats.org/officeDocument/2006/relationships/image" Target="../media/image923.png"/><Relationship Id="rId3" Type="http://schemas.openxmlformats.org/officeDocument/2006/relationships/image" Target="../media/image875.png"/><Relationship Id="rId12" Type="http://schemas.openxmlformats.org/officeDocument/2006/relationships/image" Target="../media/image884.png"/><Relationship Id="rId17" Type="http://schemas.openxmlformats.org/officeDocument/2006/relationships/image" Target="../media/image889.png"/><Relationship Id="rId25" Type="http://schemas.openxmlformats.org/officeDocument/2006/relationships/image" Target="../media/image897.png"/><Relationship Id="rId33" Type="http://schemas.openxmlformats.org/officeDocument/2006/relationships/image" Target="../media/image905.png"/><Relationship Id="rId38" Type="http://schemas.openxmlformats.org/officeDocument/2006/relationships/image" Target="../media/image910.png"/><Relationship Id="rId46" Type="http://schemas.openxmlformats.org/officeDocument/2006/relationships/image" Target="../media/image918.png"/><Relationship Id="rId20" Type="http://schemas.openxmlformats.org/officeDocument/2006/relationships/image" Target="../media/image892.png"/><Relationship Id="rId41" Type="http://schemas.openxmlformats.org/officeDocument/2006/relationships/image" Target="../media/image913.png"/><Relationship Id="rId54" Type="http://schemas.openxmlformats.org/officeDocument/2006/relationships/image" Target="../media/image92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78.png"/><Relationship Id="rId15" Type="http://schemas.openxmlformats.org/officeDocument/2006/relationships/image" Target="../media/image887.png"/><Relationship Id="rId23" Type="http://schemas.openxmlformats.org/officeDocument/2006/relationships/image" Target="../media/image895.png"/><Relationship Id="rId28" Type="http://schemas.openxmlformats.org/officeDocument/2006/relationships/image" Target="../media/image900.png"/><Relationship Id="rId36" Type="http://schemas.openxmlformats.org/officeDocument/2006/relationships/image" Target="../media/image908.png"/><Relationship Id="rId49" Type="http://schemas.openxmlformats.org/officeDocument/2006/relationships/image" Target="../media/image921.png"/><Relationship Id="rId57" Type="http://schemas.openxmlformats.org/officeDocument/2006/relationships/image" Target="../media/image929.png"/><Relationship Id="rId10" Type="http://schemas.openxmlformats.org/officeDocument/2006/relationships/image" Target="../media/image882.png"/><Relationship Id="rId31" Type="http://schemas.openxmlformats.org/officeDocument/2006/relationships/image" Target="../media/image903.png"/><Relationship Id="rId44" Type="http://schemas.openxmlformats.org/officeDocument/2006/relationships/image" Target="../media/image916.png"/><Relationship Id="rId52" Type="http://schemas.openxmlformats.org/officeDocument/2006/relationships/image" Target="../media/image9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40.png"/><Relationship Id="rId18" Type="http://schemas.openxmlformats.org/officeDocument/2006/relationships/image" Target="../media/image945.png"/><Relationship Id="rId26" Type="http://schemas.openxmlformats.org/officeDocument/2006/relationships/image" Target="../media/image953.png"/><Relationship Id="rId39" Type="http://schemas.openxmlformats.org/officeDocument/2006/relationships/image" Target="../media/image966.png"/><Relationship Id="rId21" Type="http://schemas.openxmlformats.org/officeDocument/2006/relationships/image" Target="../media/image948.png"/><Relationship Id="rId34" Type="http://schemas.openxmlformats.org/officeDocument/2006/relationships/image" Target="../media/image961.png"/><Relationship Id="rId42" Type="http://schemas.openxmlformats.org/officeDocument/2006/relationships/image" Target="../media/image969.png"/><Relationship Id="rId47" Type="http://schemas.openxmlformats.org/officeDocument/2006/relationships/image" Target="../media/image974.png"/><Relationship Id="rId50" Type="http://schemas.openxmlformats.org/officeDocument/2006/relationships/image" Target="../media/image977.png"/><Relationship Id="rId55" Type="http://schemas.openxmlformats.org/officeDocument/2006/relationships/image" Target="../media/image982.png"/><Relationship Id="rId7" Type="http://schemas.openxmlformats.org/officeDocument/2006/relationships/image" Target="../media/image934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943.png"/><Relationship Id="rId29" Type="http://schemas.openxmlformats.org/officeDocument/2006/relationships/image" Target="../media/image956.png"/><Relationship Id="rId11" Type="http://schemas.openxmlformats.org/officeDocument/2006/relationships/image" Target="../media/image938.png"/><Relationship Id="rId24" Type="http://schemas.openxmlformats.org/officeDocument/2006/relationships/image" Target="../media/image951.png"/><Relationship Id="rId32" Type="http://schemas.openxmlformats.org/officeDocument/2006/relationships/image" Target="../media/image959.png"/><Relationship Id="rId37" Type="http://schemas.openxmlformats.org/officeDocument/2006/relationships/image" Target="../media/image964.png"/><Relationship Id="rId40" Type="http://schemas.openxmlformats.org/officeDocument/2006/relationships/image" Target="../media/image967.png"/><Relationship Id="rId45" Type="http://schemas.openxmlformats.org/officeDocument/2006/relationships/image" Target="../media/image972.png"/><Relationship Id="rId53" Type="http://schemas.openxmlformats.org/officeDocument/2006/relationships/image" Target="../media/image980.png"/><Relationship Id="rId5" Type="http://schemas.openxmlformats.org/officeDocument/2006/relationships/image" Target="../media/image932.png"/><Relationship Id="rId19" Type="http://schemas.openxmlformats.org/officeDocument/2006/relationships/image" Target="../media/image946.png"/><Relationship Id="rId4" Type="http://schemas.openxmlformats.org/officeDocument/2006/relationships/image" Target="../media/image931.png"/><Relationship Id="rId9" Type="http://schemas.openxmlformats.org/officeDocument/2006/relationships/image" Target="../media/image936.png"/><Relationship Id="rId14" Type="http://schemas.openxmlformats.org/officeDocument/2006/relationships/image" Target="../media/image941.png"/><Relationship Id="rId22" Type="http://schemas.openxmlformats.org/officeDocument/2006/relationships/image" Target="../media/image949.png"/><Relationship Id="rId27" Type="http://schemas.openxmlformats.org/officeDocument/2006/relationships/image" Target="../media/image954.png"/><Relationship Id="rId30" Type="http://schemas.openxmlformats.org/officeDocument/2006/relationships/image" Target="../media/image957.png"/><Relationship Id="rId35" Type="http://schemas.openxmlformats.org/officeDocument/2006/relationships/image" Target="../media/image962.png"/><Relationship Id="rId43" Type="http://schemas.openxmlformats.org/officeDocument/2006/relationships/image" Target="../media/image970.png"/><Relationship Id="rId48" Type="http://schemas.openxmlformats.org/officeDocument/2006/relationships/image" Target="../media/image975.png"/><Relationship Id="rId56" Type="http://schemas.openxmlformats.org/officeDocument/2006/relationships/image" Target="../media/image983.png"/><Relationship Id="rId8" Type="http://schemas.openxmlformats.org/officeDocument/2006/relationships/image" Target="../media/image935.png"/><Relationship Id="rId51" Type="http://schemas.openxmlformats.org/officeDocument/2006/relationships/image" Target="../media/image978.png"/><Relationship Id="rId3" Type="http://schemas.openxmlformats.org/officeDocument/2006/relationships/image" Target="../media/image930.png"/><Relationship Id="rId12" Type="http://schemas.openxmlformats.org/officeDocument/2006/relationships/image" Target="../media/image939.png"/><Relationship Id="rId17" Type="http://schemas.openxmlformats.org/officeDocument/2006/relationships/image" Target="../media/image944.png"/><Relationship Id="rId25" Type="http://schemas.openxmlformats.org/officeDocument/2006/relationships/image" Target="../media/image952.png"/><Relationship Id="rId33" Type="http://schemas.openxmlformats.org/officeDocument/2006/relationships/image" Target="../media/image960.png"/><Relationship Id="rId38" Type="http://schemas.openxmlformats.org/officeDocument/2006/relationships/image" Target="../media/image965.png"/><Relationship Id="rId46" Type="http://schemas.openxmlformats.org/officeDocument/2006/relationships/image" Target="../media/image973.png"/><Relationship Id="rId20" Type="http://schemas.openxmlformats.org/officeDocument/2006/relationships/image" Target="../media/image947.png"/><Relationship Id="rId41" Type="http://schemas.openxmlformats.org/officeDocument/2006/relationships/image" Target="../media/image968.png"/><Relationship Id="rId54" Type="http://schemas.openxmlformats.org/officeDocument/2006/relationships/image" Target="../media/image98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33.png"/><Relationship Id="rId15" Type="http://schemas.openxmlformats.org/officeDocument/2006/relationships/image" Target="../media/image942.png"/><Relationship Id="rId23" Type="http://schemas.openxmlformats.org/officeDocument/2006/relationships/image" Target="../media/image950.png"/><Relationship Id="rId28" Type="http://schemas.openxmlformats.org/officeDocument/2006/relationships/image" Target="../media/image955.png"/><Relationship Id="rId36" Type="http://schemas.openxmlformats.org/officeDocument/2006/relationships/image" Target="../media/image963.png"/><Relationship Id="rId49" Type="http://schemas.openxmlformats.org/officeDocument/2006/relationships/image" Target="../media/image976.png"/><Relationship Id="rId57" Type="http://schemas.openxmlformats.org/officeDocument/2006/relationships/image" Target="../media/image984.png"/><Relationship Id="rId10" Type="http://schemas.openxmlformats.org/officeDocument/2006/relationships/image" Target="../media/image937.png"/><Relationship Id="rId31" Type="http://schemas.openxmlformats.org/officeDocument/2006/relationships/image" Target="../media/image958.png"/><Relationship Id="rId44" Type="http://schemas.openxmlformats.org/officeDocument/2006/relationships/image" Target="../media/image971.png"/><Relationship Id="rId52" Type="http://schemas.openxmlformats.org/officeDocument/2006/relationships/image" Target="../media/image979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95.png"/><Relationship Id="rId18" Type="http://schemas.openxmlformats.org/officeDocument/2006/relationships/image" Target="../media/image1000.png"/><Relationship Id="rId26" Type="http://schemas.openxmlformats.org/officeDocument/2006/relationships/image" Target="../media/image1008.png"/><Relationship Id="rId39" Type="http://schemas.openxmlformats.org/officeDocument/2006/relationships/image" Target="../media/image1021.png"/><Relationship Id="rId21" Type="http://schemas.openxmlformats.org/officeDocument/2006/relationships/image" Target="../media/image1003.png"/><Relationship Id="rId34" Type="http://schemas.openxmlformats.org/officeDocument/2006/relationships/image" Target="../media/image1016.png"/><Relationship Id="rId42" Type="http://schemas.openxmlformats.org/officeDocument/2006/relationships/image" Target="../media/image1024.png"/><Relationship Id="rId47" Type="http://schemas.openxmlformats.org/officeDocument/2006/relationships/image" Target="../media/image1029.png"/><Relationship Id="rId50" Type="http://schemas.openxmlformats.org/officeDocument/2006/relationships/image" Target="../media/image1032.png"/><Relationship Id="rId55" Type="http://schemas.openxmlformats.org/officeDocument/2006/relationships/image" Target="../media/image1037.png"/><Relationship Id="rId7" Type="http://schemas.openxmlformats.org/officeDocument/2006/relationships/image" Target="../media/image989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998.png"/><Relationship Id="rId29" Type="http://schemas.openxmlformats.org/officeDocument/2006/relationships/image" Target="../media/image1011.png"/><Relationship Id="rId11" Type="http://schemas.openxmlformats.org/officeDocument/2006/relationships/image" Target="../media/image993.png"/><Relationship Id="rId24" Type="http://schemas.openxmlformats.org/officeDocument/2006/relationships/image" Target="../media/image1006.png"/><Relationship Id="rId32" Type="http://schemas.openxmlformats.org/officeDocument/2006/relationships/image" Target="../media/image1014.png"/><Relationship Id="rId37" Type="http://schemas.openxmlformats.org/officeDocument/2006/relationships/image" Target="../media/image1019.png"/><Relationship Id="rId40" Type="http://schemas.openxmlformats.org/officeDocument/2006/relationships/image" Target="../media/image1022.png"/><Relationship Id="rId45" Type="http://schemas.openxmlformats.org/officeDocument/2006/relationships/image" Target="../media/image1027.png"/><Relationship Id="rId53" Type="http://schemas.openxmlformats.org/officeDocument/2006/relationships/image" Target="../media/image1035.png"/><Relationship Id="rId5" Type="http://schemas.openxmlformats.org/officeDocument/2006/relationships/image" Target="../media/image987.png"/><Relationship Id="rId19" Type="http://schemas.openxmlformats.org/officeDocument/2006/relationships/image" Target="../media/image1001.png"/><Relationship Id="rId4" Type="http://schemas.openxmlformats.org/officeDocument/2006/relationships/image" Target="../media/image986.png"/><Relationship Id="rId9" Type="http://schemas.openxmlformats.org/officeDocument/2006/relationships/image" Target="../media/image991.png"/><Relationship Id="rId14" Type="http://schemas.openxmlformats.org/officeDocument/2006/relationships/image" Target="../media/image996.png"/><Relationship Id="rId22" Type="http://schemas.openxmlformats.org/officeDocument/2006/relationships/image" Target="../media/image1004.png"/><Relationship Id="rId27" Type="http://schemas.openxmlformats.org/officeDocument/2006/relationships/image" Target="../media/image1009.png"/><Relationship Id="rId30" Type="http://schemas.openxmlformats.org/officeDocument/2006/relationships/image" Target="../media/image1012.png"/><Relationship Id="rId35" Type="http://schemas.openxmlformats.org/officeDocument/2006/relationships/image" Target="../media/image1017.png"/><Relationship Id="rId43" Type="http://schemas.openxmlformats.org/officeDocument/2006/relationships/image" Target="../media/image1025.png"/><Relationship Id="rId48" Type="http://schemas.openxmlformats.org/officeDocument/2006/relationships/image" Target="../media/image1030.png"/><Relationship Id="rId56" Type="http://schemas.openxmlformats.org/officeDocument/2006/relationships/image" Target="../media/image1038.png"/><Relationship Id="rId8" Type="http://schemas.openxmlformats.org/officeDocument/2006/relationships/image" Target="../media/image990.png"/><Relationship Id="rId51" Type="http://schemas.openxmlformats.org/officeDocument/2006/relationships/image" Target="../media/image1033.png"/><Relationship Id="rId3" Type="http://schemas.openxmlformats.org/officeDocument/2006/relationships/image" Target="../media/image985.png"/><Relationship Id="rId12" Type="http://schemas.openxmlformats.org/officeDocument/2006/relationships/image" Target="../media/image994.png"/><Relationship Id="rId17" Type="http://schemas.openxmlformats.org/officeDocument/2006/relationships/image" Target="../media/image999.png"/><Relationship Id="rId25" Type="http://schemas.openxmlformats.org/officeDocument/2006/relationships/image" Target="../media/image1007.png"/><Relationship Id="rId33" Type="http://schemas.openxmlformats.org/officeDocument/2006/relationships/image" Target="../media/image1015.png"/><Relationship Id="rId38" Type="http://schemas.openxmlformats.org/officeDocument/2006/relationships/image" Target="../media/image1020.png"/><Relationship Id="rId46" Type="http://schemas.openxmlformats.org/officeDocument/2006/relationships/image" Target="../media/image1028.png"/><Relationship Id="rId20" Type="http://schemas.openxmlformats.org/officeDocument/2006/relationships/image" Target="../media/image1002.png"/><Relationship Id="rId41" Type="http://schemas.openxmlformats.org/officeDocument/2006/relationships/image" Target="../media/image1023.png"/><Relationship Id="rId54" Type="http://schemas.openxmlformats.org/officeDocument/2006/relationships/image" Target="../media/image103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88.png"/><Relationship Id="rId15" Type="http://schemas.openxmlformats.org/officeDocument/2006/relationships/image" Target="../media/image997.png"/><Relationship Id="rId23" Type="http://schemas.openxmlformats.org/officeDocument/2006/relationships/image" Target="../media/image1005.png"/><Relationship Id="rId28" Type="http://schemas.openxmlformats.org/officeDocument/2006/relationships/image" Target="../media/image1010.png"/><Relationship Id="rId36" Type="http://schemas.openxmlformats.org/officeDocument/2006/relationships/image" Target="../media/image1018.png"/><Relationship Id="rId49" Type="http://schemas.openxmlformats.org/officeDocument/2006/relationships/image" Target="../media/image1031.png"/><Relationship Id="rId57" Type="http://schemas.openxmlformats.org/officeDocument/2006/relationships/image" Target="../media/image1039.png"/><Relationship Id="rId10" Type="http://schemas.openxmlformats.org/officeDocument/2006/relationships/image" Target="../media/image992.png"/><Relationship Id="rId31" Type="http://schemas.openxmlformats.org/officeDocument/2006/relationships/image" Target="../media/image1013.png"/><Relationship Id="rId44" Type="http://schemas.openxmlformats.org/officeDocument/2006/relationships/image" Target="../media/image1026.png"/><Relationship Id="rId52" Type="http://schemas.openxmlformats.org/officeDocument/2006/relationships/image" Target="../media/image1034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50.png"/><Relationship Id="rId18" Type="http://schemas.openxmlformats.org/officeDocument/2006/relationships/image" Target="../media/image1055.png"/><Relationship Id="rId26" Type="http://schemas.openxmlformats.org/officeDocument/2006/relationships/image" Target="../media/image1063.png"/><Relationship Id="rId39" Type="http://schemas.openxmlformats.org/officeDocument/2006/relationships/image" Target="../media/image1076.png"/><Relationship Id="rId21" Type="http://schemas.openxmlformats.org/officeDocument/2006/relationships/image" Target="../media/image1058.png"/><Relationship Id="rId34" Type="http://schemas.openxmlformats.org/officeDocument/2006/relationships/image" Target="../media/image1071.png"/><Relationship Id="rId42" Type="http://schemas.openxmlformats.org/officeDocument/2006/relationships/image" Target="../media/image1079.png"/><Relationship Id="rId47" Type="http://schemas.openxmlformats.org/officeDocument/2006/relationships/image" Target="../media/image1084.png"/><Relationship Id="rId50" Type="http://schemas.openxmlformats.org/officeDocument/2006/relationships/image" Target="../media/image1087.png"/><Relationship Id="rId55" Type="http://schemas.openxmlformats.org/officeDocument/2006/relationships/image" Target="../media/image1092.png"/><Relationship Id="rId7" Type="http://schemas.openxmlformats.org/officeDocument/2006/relationships/image" Target="../media/image1044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053.png"/><Relationship Id="rId29" Type="http://schemas.openxmlformats.org/officeDocument/2006/relationships/image" Target="../media/image1066.png"/><Relationship Id="rId11" Type="http://schemas.openxmlformats.org/officeDocument/2006/relationships/image" Target="../media/image1048.png"/><Relationship Id="rId24" Type="http://schemas.openxmlformats.org/officeDocument/2006/relationships/image" Target="../media/image1061.png"/><Relationship Id="rId32" Type="http://schemas.openxmlformats.org/officeDocument/2006/relationships/image" Target="../media/image1069.png"/><Relationship Id="rId37" Type="http://schemas.openxmlformats.org/officeDocument/2006/relationships/image" Target="../media/image1074.png"/><Relationship Id="rId40" Type="http://schemas.openxmlformats.org/officeDocument/2006/relationships/image" Target="../media/image1077.png"/><Relationship Id="rId45" Type="http://schemas.openxmlformats.org/officeDocument/2006/relationships/image" Target="../media/image1082.png"/><Relationship Id="rId53" Type="http://schemas.openxmlformats.org/officeDocument/2006/relationships/image" Target="../media/image1090.png"/><Relationship Id="rId5" Type="http://schemas.openxmlformats.org/officeDocument/2006/relationships/image" Target="../media/image1042.png"/><Relationship Id="rId19" Type="http://schemas.openxmlformats.org/officeDocument/2006/relationships/image" Target="../media/image1056.png"/><Relationship Id="rId4" Type="http://schemas.openxmlformats.org/officeDocument/2006/relationships/image" Target="../media/image1041.png"/><Relationship Id="rId9" Type="http://schemas.openxmlformats.org/officeDocument/2006/relationships/image" Target="../media/image1046.png"/><Relationship Id="rId14" Type="http://schemas.openxmlformats.org/officeDocument/2006/relationships/image" Target="../media/image1051.png"/><Relationship Id="rId22" Type="http://schemas.openxmlformats.org/officeDocument/2006/relationships/image" Target="../media/image1059.png"/><Relationship Id="rId27" Type="http://schemas.openxmlformats.org/officeDocument/2006/relationships/image" Target="../media/image1064.png"/><Relationship Id="rId30" Type="http://schemas.openxmlformats.org/officeDocument/2006/relationships/image" Target="../media/image1067.png"/><Relationship Id="rId35" Type="http://schemas.openxmlformats.org/officeDocument/2006/relationships/image" Target="../media/image1072.png"/><Relationship Id="rId43" Type="http://schemas.openxmlformats.org/officeDocument/2006/relationships/image" Target="../media/image1080.png"/><Relationship Id="rId48" Type="http://schemas.openxmlformats.org/officeDocument/2006/relationships/image" Target="../media/image1085.png"/><Relationship Id="rId56" Type="http://schemas.openxmlformats.org/officeDocument/2006/relationships/image" Target="../media/image1093.png"/><Relationship Id="rId8" Type="http://schemas.openxmlformats.org/officeDocument/2006/relationships/image" Target="../media/image1045.png"/><Relationship Id="rId51" Type="http://schemas.openxmlformats.org/officeDocument/2006/relationships/image" Target="../media/image1088.png"/><Relationship Id="rId3" Type="http://schemas.openxmlformats.org/officeDocument/2006/relationships/image" Target="../media/image1040.png"/><Relationship Id="rId12" Type="http://schemas.openxmlformats.org/officeDocument/2006/relationships/image" Target="../media/image1049.png"/><Relationship Id="rId17" Type="http://schemas.openxmlformats.org/officeDocument/2006/relationships/image" Target="../media/image1054.png"/><Relationship Id="rId25" Type="http://schemas.openxmlformats.org/officeDocument/2006/relationships/image" Target="../media/image1062.png"/><Relationship Id="rId33" Type="http://schemas.openxmlformats.org/officeDocument/2006/relationships/image" Target="../media/image1070.png"/><Relationship Id="rId38" Type="http://schemas.openxmlformats.org/officeDocument/2006/relationships/image" Target="../media/image1075.png"/><Relationship Id="rId46" Type="http://schemas.openxmlformats.org/officeDocument/2006/relationships/image" Target="../media/image1083.png"/><Relationship Id="rId20" Type="http://schemas.openxmlformats.org/officeDocument/2006/relationships/image" Target="../media/image1057.png"/><Relationship Id="rId41" Type="http://schemas.openxmlformats.org/officeDocument/2006/relationships/image" Target="../media/image1078.png"/><Relationship Id="rId54" Type="http://schemas.openxmlformats.org/officeDocument/2006/relationships/image" Target="../media/image109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43.png"/><Relationship Id="rId15" Type="http://schemas.openxmlformats.org/officeDocument/2006/relationships/image" Target="../media/image1052.png"/><Relationship Id="rId23" Type="http://schemas.openxmlformats.org/officeDocument/2006/relationships/image" Target="../media/image1060.png"/><Relationship Id="rId28" Type="http://schemas.openxmlformats.org/officeDocument/2006/relationships/image" Target="../media/image1065.png"/><Relationship Id="rId36" Type="http://schemas.openxmlformats.org/officeDocument/2006/relationships/image" Target="../media/image1073.png"/><Relationship Id="rId49" Type="http://schemas.openxmlformats.org/officeDocument/2006/relationships/image" Target="../media/image1086.png"/><Relationship Id="rId57" Type="http://schemas.openxmlformats.org/officeDocument/2006/relationships/image" Target="../media/image1094.png"/><Relationship Id="rId10" Type="http://schemas.openxmlformats.org/officeDocument/2006/relationships/image" Target="../media/image1047.png"/><Relationship Id="rId31" Type="http://schemas.openxmlformats.org/officeDocument/2006/relationships/image" Target="../media/image1068.png"/><Relationship Id="rId44" Type="http://schemas.openxmlformats.org/officeDocument/2006/relationships/image" Target="../media/image1081.png"/><Relationship Id="rId52" Type="http://schemas.openxmlformats.org/officeDocument/2006/relationships/image" Target="../media/image1089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05.png"/><Relationship Id="rId18" Type="http://schemas.openxmlformats.org/officeDocument/2006/relationships/image" Target="../media/image1110.png"/><Relationship Id="rId26" Type="http://schemas.openxmlformats.org/officeDocument/2006/relationships/image" Target="../media/image1118.png"/><Relationship Id="rId39" Type="http://schemas.openxmlformats.org/officeDocument/2006/relationships/image" Target="../media/image1131.png"/><Relationship Id="rId21" Type="http://schemas.openxmlformats.org/officeDocument/2006/relationships/image" Target="../media/image1113.png"/><Relationship Id="rId34" Type="http://schemas.openxmlformats.org/officeDocument/2006/relationships/image" Target="../media/image1126.png"/><Relationship Id="rId42" Type="http://schemas.openxmlformats.org/officeDocument/2006/relationships/image" Target="../media/image1134.png"/><Relationship Id="rId47" Type="http://schemas.openxmlformats.org/officeDocument/2006/relationships/image" Target="../media/image1139.png"/><Relationship Id="rId50" Type="http://schemas.openxmlformats.org/officeDocument/2006/relationships/image" Target="../media/image1142.png"/><Relationship Id="rId55" Type="http://schemas.openxmlformats.org/officeDocument/2006/relationships/image" Target="../media/image1147.png"/><Relationship Id="rId7" Type="http://schemas.openxmlformats.org/officeDocument/2006/relationships/image" Target="../media/image1099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108.png"/><Relationship Id="rId29" Type="http://schemas.openxmlformats.org/officeDocument/2006/relationships/image" Target="../media/image1121.png"/><Relationship Id="rId11" Type="http://schemas.openxmlformats.org/officeDocument/2006/relationships/image" Target="../media/image1103.png"/><Relationship Id="rId24" Type="http://schemas.openxmlformats.org/officeDocument/2006/relationships/image" Target="../media/image1116.png"/><Relationship Id="rId32" Type="http://schemas.openxmlformats.org/officeDocument/2006/relationships/image" Target="../media/image1124.png"/><Relationship Id="rId37" Type="http://schemas.openxmlformats.org/officeDocument/2006/relationships/image" Target="../media/image1129.png"/><Relationship Id="rId40" Type="http://schemas.openxmlformats.org/officeDocument/2006/relationships/image" Target="../media/image1132.png"/><Relationship Id="rId45" Type="http://schemas.openxmlformats.org/officeDocument/2006/relationships/image" Target="../media/image1137.png"/><Relationship Id="rId53" Type="http://schemas.openxmlformats.org/officeDocument/2006/relationships/image" Target="../media/image1145.png"/><Relationship Id="rId5" Type="http://schemas.openxmlformats.org/officeDocument/2006/relationships/image" Target="../media/image1097.png"/><Relationship Id="rId19" Type="http://schemas.openxmlformats.org/officeDocument/2006/relationships/image" Target="../media/image1111.png"/><Relationship Id="rId4" Type="http://schemas.openxmlformats.org/officeDocument/2006/relationships/image" Target="../media/image1096.png"/><Relationship Id="rId9" Type="http://schemas.openxmlformats.org/officeDocument/2006/relationships/image" Target="../media/image1101.png"/><Relationship Id="rId14" Type="http://schemas.openxmlformats.org/officeDocument/2006/relationships/image" Target="../media/image1106.png"/><Relationship Id="rId22" Type="http://schemas.openxmlformats.org/officeDocument/2006/relationships/image" Target="../media/image1114.png"/><Relationship Id="rId27" Type="http://schemas.openxmlformats.org/officeDocument/2006/relationships/image" Target="../media/image1119.png"/><Relationship Id="rId30" Type="http://schemas.openxmlformats.org/officeDocument/2006/relationships/image" Target="../media/image1122.png"/><Relationship Id="rId35" Type="http://schemas.openxmlformats.org/officeDocument/2006/relationships/image" Target="../media/image1127.png"/><Relationship Id="rId43" Type="http://schemas.openxmlformats.org/officeDocument/2006/relationships/image" Target="../media/image1135.png"/><Relationship Id="rId48" Type="http://schemas.openxmlformats.org/officeDocument/2006/relationships/image" Target="../media/image1140.png"/><Relationship Id="rId56" Type="http://schemas.openxmlformats.org/officeDocument/2006/relationships/image" Target="../media/image1148.png"/><Relationship Id="rId8" Type="http://schemas.openxmlformats.org/officeDocument/2006/relationships/image" Target="../media/image1100.png"/><Relationship Id="rId51" Type="http://schemas.openxmlformats.org/officeDocument/2006/relationships/image" Target="../media/image1143.png"/><Relationship Id="rId3" Type="http://schemas.openxmlformats.org/officeDocument/2006/relationships/image" Target="../media/image1095.png"/><Relationship Id="rId12" Type="http://schemas.openxmlformats.org/officeDocument/2006/relationships/image" Target="../media/image1104.png"/><Relationship Id="rId17" Type="http://schemas.openxmlformats.org/officeDocument/2006/relationships/image" Target="../media/image1109.png"/><Relationship Id="rId25" Type="http://schemas.openxmlformats.org/officeDocument/2006/relationships/image" Target="../media/image1117.png"/><Relationship Id="rId33" Type="http://schemas.openxmlformats.org/officeDocument/2006/relationships/image" Target="../media/image1125.png"/><Relationship Id="rId38" Type="http://schemas.openxmlformats.org/officeDocument/2006/relationships/image" Target="../media/image1130.png"/><Relationship Id="rId46" Type="http://schemas.openxmlformats.org/officeDocument/2006/relationships/image" Target="../media/image1138.png"/><Relationship Id="rId20" Type="http://schemas.openxmlformats.org/officeDocument/2006/relationships/image" Target="../media/image1112.png"/><Relationship Id="rId41" Type="http://schemas.openxmlformats.org/officeDocument/2006/relationships/image" Target="../media/image1133.png"/><Relationship Id="rId54" Type="http://schemas.openxmlformats.org/officeDocument/2006/relationships/image" Target="../media/image114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98.png"/><Relationship Id="rId15" Type="http://schemas.openxmlformats.org/officeDocument/2006/relationships/image" Target="../media/image1107.png"/><Relationship Id="rId23" Type="http://schemas.openxmlformats.org/officeDocument/2006/relationships/image" Target="../media/image1115.png"/><Relationship Id="rId28" Type="http://schemas.openxmlformats.org/officeDocument/2006/relationships/image" Target="../media/image1120.png"/><Relationship Id="rId36" Type="http://schemas.openxmlformats.org/officeDocument/2006/relationships/image" Target="../media/image1128.png"/><Relationship Id="rId49" Type="http://schemas.openxmlformats.org/officeDocument/2006/relationships/image" Target="../media/image1141.png"/><Relationship Id="rId57" Type="http://schemas.openxmlformats.org/officeDocument/2006/relationships/image" Target="../media/image1149.png"/><Relationship Id="rId10" Type="http://schemas.openxmlformats.org/officeDocument/2006/relationships/image" Target="../media/image1102.png"/><Relationship Id="rId31" Type="http://schemas.openxmlformats.org/officeDocument/2006/relationships/image" Target="../media/image1123.png"/><Relationship Id="rId44" Type="http://schemas.openxmlformats.org/officeDocument/2006/relationships/image" Target="../media/image1136.png"/><Relationship Id="rId52" Type="http://schemas.openxmlformats.org/officeDocument/2006/relationships/image" Target="../media/image1144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60.png"/><Relationship Id="rId18" Type="http://schemas.openxmlformats.org/officeDocument/2006/relationships/image" Target="../media/image1165.png"/><Relationship Id="rId26" Type="http://schemas.openxmlformats.org/officeDocument/2006/relationships/image" Target="../media/image1173.png"/><Relationship Id="rId39" Type="http://schemas.openxmlformats.org/officeDocument/2006/relationships/image" Target="../media/image1186.png"/><Relationship Id="rId21" Type="http://schemas.openxmlformats.org/officeDocument/2006/relationships/image" Target="../media/image1168.png"/><Relationship Id="rId34" Type="http://schemas.openxmlformats.org/officeDocument/2006/relationships/image" Target="../media/image1181.png"/><Relationship Id="rId42" Type="http://schemas.openxmlformats.org/officeDocument/2006/relationships/image" Target="../media/image1189.png"/><Relationship Id="rId47" Type="http://schemas.openxmlformats.org/officeDocument/2006/relationships/image" Target="../media/image1194.png"/><Relationship Id="rId50" Type="http://schemas.openxmlformats.org/officeDocument/2006/relationships/image" Target="../media/image1197.png"/><Relationship Id="rId55" Type="http://schemas.openxmlformats.org/officeDocument/2006/relationships/image" Target="../media/image1202.png"/><Relationship Id="rId7" Type="http://schemas.openxmlformats.org/officeDocument/2006/relationships/image" Target="../media/image1154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163.png"/><Relationship Id="rId29" Type="http://schemas.openxmlformats.org/officeDocument/2006/relationships/image" Target="../media/image1176.png"/><Relationship Id="rId11" Type="http://schemas.openxmlformats.org/officeDocument/2006/relationships/image" Target="../media/image1158.png"/><Relationship Id="rId24" Type="http://schemas.openxmlformats.org/officeDocument/2006/relationships/image" Target="../media/image1171.png"/><Relationship Id="rId32" Type="http://schemas.openxmlformats.org/officeDocument/2006/relationships/image" Target="../media/image1179.png"/><Relationship Id="rId37" Type="http://schemas.openxmlformats.org/officeDocument/2006/relationships/image" Target="../media/image1184.png"/><Relationship Id="rId40" Type="http://schemas.openxmlformats.org/officeDocument/2006/relationships/image" Target="../media/image1187.png"/><Relationship Id="rId45" Type="http://schemas.openxmlformats.org/officeDocument/2006/relationships/image" Target="../media/image1192.png"/><Relationship Id="rId53" Type="http://schemas.openxmlformats.org/officeDocument/2006/relationships/image" Target="../media/image1200.png"/><Relationship Id="rId5" Type="http://schemas.openxmlformats.org/officeDocument/2006/relationships/image" Target="../media/image1152.png"/><Relationship Id="rId19" Type="http://schemas.openxmlformats.org/officeDocument/2006/relationships/image" Target="../media/image1166.png"/><Relationship Id="rId4" Type="http://schemas.openxmlformats.org/officeDocument/2006/relationships/image" Target="../media/image1151.png"/><Relationship Id="rId9" Type="http://schemas.openxmlformats.org/officeDocument/2006/relationships/image" Target="../media/image1156.png"/><Relationship Id="rId14" Type="http://schemas.openxmlformats.org/officeDocument/2006/relationships/image" Target="../media/image1161.png"/><Relationship Id="rId22" Type="http://schemas.openxmlformats.org/officeDocument/2006/relationships/image" Target="../media/image1169.png"/><Relationship Id="rId27" Type="http://schemas.openxmlformats.org/officeDocument/2006/relationships/image" Target="../media/image1174.png"/><Relationship Id="rId30" Type="http://schemas.openxmlformats.org/officeDocument/2006/relationships/image" Target="../media/image1177.png"/><Relationship Id="rId35" Type="http://schemas.openxmlformats.org/officeDocument/2006/relationships/image" Target="../media/image1182.png"/><Relationship Id="rId43" Type="http://schemas.openxmlformats.org/officeDocument/2006/relationships/image" Target="../media/image1190.png"/><Relationship Id="rId48" Type="http://schemas.openxmlformats.org/officeDocument/2006/relationships/image" Target="../media/image1195.png"/><Relationship Id="rId56" Type="http://schemas.openxmlformats.org/officeDocument/2006/relationships/image" Target="../media/image1203.png"/><Relationship Id="rId8" Type="http://schemas.openxmlformats.org/officeDocument/2006/relationships/image" Target="../media/image1155.png"/><Relationship Id="rId51" Type="http://schemas.openxmlformats.org/officeDocument/2006/relationships/image" Target="../media/image1198.png"/><Relationship Id="rId3" Type="http://schemas.openxmlformats.org/officeDocument/2006/relationships/image" Target="../media/image1150.png"/><Relationship Id="rId12" Type="http://schemas.openxmlformats.org/officeDocument/2006/relationships/image" Target="../media/image1159.png"/><Relationship Id="rId17" Type="http://schemas.openxmlformats.org/officeDocument/2006/relationships/image" Target="../media/image1164.png"/><Relationship Id="rId25" Type="http://schemas.openxmlformats.org/officeDocument/2006/relationships/image" Target="../media/image1172.png"/><Relationship Id="rId33" Type="http://schemas.openxmlformats.org/officeDocument/2006/relationships/image" Target="../media/image1180.png"/><Relationship Id="rId38" Type="http://schemas.openxmlformats.org/officeDocument/2006/relationships/image" Target="../media/image1185.png"/><Relationship Id="rId46" Type="http://schemas.openxmlformats.org/officeDocument/2006/relationships/image" Target="../media/image1193.png"/><Relationship Id="rId20" Type="http://schemas.openxmlformats.org/officeDocument/2006/relationships/image" Target="../media/image1167.png"/><Relationship Id="rId41" Type="http://schemas.openxmlformats.org/officeDocument/2006/relationships/image" Target="../media/image1188.png"/><Relationship Id="rId54" Type="http://schemas.openxmlformats.org/officeDocument/2006/relationships/image" Target="../media/image120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53.png"/><Relationship Id="rId15" Type="http://schemas.openxmlformats.org/officeDocument/2006/relationships/image" Target="../media/image1162.png"/><Relationship Id="rId23" Type="http://schemas.openxmlformats.org/officeDocument/2006/relationships/image" Target="../media/image1170.png"/><Relationship Id="rId28" Type="http://schemas.openxmlformats.org/officeDocument/2006/relationships/image" Target="../media/image1175.png"/><Relationship Id="rId36" Type="http://schemas.openxmlformats.org/officeDocument/2006/relationships/image" Target="../media/image1183.png"/><Relationship Id="rId49" Type="http://schemas.openxmlformats.org/officeDocument/2006/relationships/image" Target="../media/image1196.png"/><Relationship Id="rId57" Type="http://schemas.openxmlformats.org/officeDocument/2006/relationships/image" Target="../media/image1204.png"/><Relationship Id="rId10" Type="http://schemas.openxmlformats.org/officeDocument/2006/relationships/image" Target="../media/image1157.png"/><Relationship Id="rId31" Type="http://schemas.openxmlformats.org/officeDocument/2006/relationships/image" Target="../media/image1178.png"/><Relationship Id="rId44" Type="http://schemas.openxmlformats.org/officeDocument/2006/relationships/image" Target="../media/image1191.png"/><Relationship Id="rId52" Type="http://schemas.openxmlformats.org/officeDocument/2006/relationships/image" Target="../media/image1199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15.png"/><Relationship Id="rId18" Type="http://schemas.openxmlformats.org/officeDocument/2006/relationships/image" Target="../media/image1220.png"/><Relationship Id="rId26" Type="http://schemas.openxmlformats.org/officeDocument/2006/relationships/image" Target="../media/image1228.png"/><Relationship Id="rId39" Type="http://schemas.openxmlformats.org/officeDocument/2006/relationships/image" Target="../media/image1241.png"/><Relationship Id="rId21" Type="http://schemas.openxmlformats.org/officeDocument/2006/relationships/image" Target="../media/image1223.png"/><Relationship Id="rId34" Type="http://schemas.openxmlformats.org/officeDocument/2006/relationships/image" Target="../media/image1236.png"/><Relationship Id="rId42" Type="http://schemas.openxmlformats.org/officeDocument/2006/relationships/image" Target="../media/image1244.png"/><Relationship Id="rId47" Type="http://schemas.openxmlformats.org/officeDocument/2006/relationships/image" Target="../media/image1249.png"/><Relationship Id="rId50" Type="http://schemas.openxmlformats.org/officeDocument/2006/relationships/image" Target="../media/image1252.png"/><Relationship Id="rId55" Type="http://schemas.openxmlformats.org/officeDocument/2006/relationships/image" Target="../media/image1257.png"/><Relationship Id="rId7" Type="http://schemas.openxmlformats.org/officeDocument/2006/relationships/image" Target="../media/image1209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218.png"/><Relationship Id="rId29" Type="http://schemas.openxmlformats.org/officeDocument/2006/relationships/image" Target="../media/image1231.png"/><Relationship Id="rId11" Type="http://schemas.openxmlformats.org/officeDocument/2006/relationships/image" Target="../media/image1213.png"/><Relationship Id="rId24" Type="http://schemas.openxmlformats.org/officeDocument/2006/relationships/image" Target="../media/image1226.png"/><Relationship Id="rId32" Type="http://schemas.openxmlformats.org/officeDocument/2006/relationships/image" Target="../media/image1234.png"/><Relationship Id="rId37" Type="http://schemas.openxmlformats.org/officeDocument/2006/relationships/image" Target="../media/image1239.png"/><Relationship Id="rId40" Type="http://schemas.openxmlformats.org/officeDocument/2006/relationships/image" Target="../media/image1242.png"/><Relationship Id="rId45" Type="http://schemas.openxmlformats.org/officeDocument/2006/relationships/image" Target="../media/image1247.png"/><Relationship Id="rId53" Type="http://schemas.openxmlformats.org/officeDocument/2006/relationships/image" Target="../media/image1255.png"/><Relationship Id="rId5" Type="http://schemas.openxmlformats.org/officeDocument/2006/relationships/image" Target="../media/image1207.png"/><Relationship Id="rId19" Type="http://schemas.openxmlformats.org/officeDocument/2006/relationships/image" Target="../media/image1221.png"/><Relationship Id="rId4" Type="http://schemas.openxmlformats.org/officeDocument/2006/relationships/image" Target="../media/image1206.png"/><Relationship Id="rId9" Type="http://schemas.openxmlformats.org/officeDocument/2006/relationships/image" Target="../media/image1211.png"/><Relationship Id="rId14" Type="http://schemas.openxmlformats.org/officeDocument/2006/relationships/image" Target="../media/image1216.png"/><Relationship Id="rId22" Type="http://schemas.openxmlformats.org/officeDocument/2006/relationships/image" Target="../media/image1224.png"/><Relationship Id="rId27" Type="http://schemas.openxmlformats.org/officeDocument/2006/relationships/image" Target="../media/image1229.png"/><Relationship Id="rId30" Type="http://schemas.openxmlformats.org/officeDocument/2006/relationships/image" Target="../media/image1232.png"/><Relationship Id="rId35" Type="http://schemas.openxmlformats.org/officeDocument/2006/relationships/image" Target="../media/image1237.png"/><Relationship Id="rId43" Type="http://schemas.openxmlformats.org/officeDocument/2006/relationships/image" Target="../media/image1245.png"/><Relationship Id="rId48" Type="http://schemas.openxmlformats.org/officeDocument/2006/relationships/image" Target="../media/image1250.png"/><Relationship Id="rId56" Type="http://schemas.openxmlformats.org/officeDocument/2006/relationships/image" Target="../media/image1258.png"/><Relationship Id="rId8" Type="http://schemas.openxmlformats.org/officeDocument/2006/relationships/image" Target="../media/image1210.png"/><Relationship Id="rId51" Type="http://schemas.openxmlformats.org/officeDocument/2006/relationships/image" Target="../media/image1253.png"/><Relationship Id="rId3" Type="http://schemas.openxmlformats.org/officeDocument/2006/relationships/image" Target="../media/image1205.png"/><Relationship Id="rId12" Type="http://schemas.openxmlformats.org/officeDocument/2006/relationships/image" Target="../media/image1214.png"/><Relationship Id="rId17" Type="http://schemas.openxmlformats.org/officeDocument/2006/relationships/image" Target="../media/image1219.png"/><Relationship Id="rId25" Type="http://schemas.openxmlformats.org/officeDocument/2006/relationships/image" Target="../media/image1227.png"/><Relationship Id="rId33" Type="http://schemas.openxmlformats.org/officeDocument/2006/relationships/image" Target="../media/image1235.png"/><Relationship Id="rId38" Type="http://schemas.openxmlformats.org/officeDocument/2006/relationships/image" Target="../media/image1240.png"/><Relationship Id="rId46" Type="http://schemas.openxmlformats.org/officeDocument/2006/relationships/image" Target="../media/image1248.png"/><Relationship Id="rId20" Type="http://schemas.openxmlformats.org/officeDocument/2006/relationships/image" Target="../media/image1222.png"/><Relationship Id="rId41" Type="http://schemas.openxmlformats.org/officeDocument/2006/relationships/image" Target="../media/image1243.png"/><Relationship Id="rId54" Type="http://schemas.openxmlformats.org/officeDocument/2006/relationships/image" Target="../media/image125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08.png"/><Relationship Id="rId15" Type="http://schemas.openxmlformats.org/officeDocument/2006/relationships/image" Target="../media/image1217.png"/><Relationship Id="rId23" Type="http://schemas.openxmlformats.org/officeDocument/2006/relationships/image" Target="../media/image1225.png"/><Relationship Id="rId28" Type="http://schemas.openxmlformats.org/officeDocument/2006/relationships/image" Target="../media/image1230.png"/><Relationship Id="rId36" Type="http://schemas.openxmlformats.org/officeDocument/2006/relationships/image" Target="../media/image1238.png"/><Relationship Id="rId49" Type="http://schemas.openxmlformats.org/officeDocument/2006/relationships/image" Target="../media/image1251.png"/><Relationship Id="rId57" Type="http://schemas.openxmlformats.org/officeDocument/2006/relationships/image" Target="../media/image1259.png"/><Relationship Id="rId10" Type="http://schemas.openxmlformats.org/officeDocument/2006/relationships/image" Target="../media/image1212.png"/><Relationship Id="rId31" Type="http://schemas.openxmlformats.org/officeDocument/2006/relationships/image" Target="../media/image1233.png"/><Relationship Id="rId44" Type="http://schemas.openxmlformats.org/officeDocument/2006/relationships/image" Target="../media/image1246.png"/><Relationship Id="rId52" Type="http://schemas.openxmlformats.org/officeDocument/2006/relationships/image" Target="../media/image1254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70.png"/><Relationship Id="rId18" Type="http://schemas.openxmlformats.org/officeDocument/2006/relationships/image" Target="../media/image1275.png"/><Relationship Id="rId26" Type="http://schemas.openxmlformats.org/officeDocument/2006/relationships/image" Target="../media/image1283.png"/><Relationship Id="rId39" Type="http://schemas.openxmlformats.org/officeDocument/2006/relationships/image" Target="../media/image1296.png"/><Relationship Id="rId21" Type="http://schemas.openxmlformats.org/officeDocument/2006/relationships/image" Target="../media/image1278.png"/><Relationship Id="rId34" Type="http://schemas.openxmlformats.org/officeDocument/2006/relationships/image" Target="../media/image1291.png"/><Relationship Id="rId42" Type="http://schemas.openxmlformats.org/officeDocument/2006/relationships/image" Target="../media/image1299.png"/><Relationship Id="rId47" Type="http://schemas.openxmlformats.org/officeDocument/2006/relationships/image" Target="../media/image1304.png"/><Relationship Id="rId7" Type="http://schemas.openxmlformats.org/officeDocument/2006/relationships/image" Target="../media/image1264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273.png"/><Relationship Id="rId29" Type="http://schemas.openxmlformats.org/officeDocument/2006/relationships/image" Target="../media/image1286.png"/><Relationship Id="rId11" Type="http://schemas.openxmlformats.org/officeDocument/2006/relationships/image" Target="../media/image1268.png"/><Relationship Id="rId24" Type="http://schemas.openxmlformats.org/officeDocument/2006/relationships/image" Target="../media/image1281.png"/><Relationship Id="rId32" Type="http://schemas.openxmlformats.org/officeDocument/2006/relationships/image" Target="../media/image1289.png"/><Relationship Id="rId37" Type="http://schemas.openxmlformats.org/officeDocument/2006/relationships/image" Target="../media/image1294.png"/><Relationship Id="rId40" Type="http://schemas.openxmlformats.org/officeDocument/2006/relationships/image" Target="../media/image1297.png"/><Relationship Id="rId45" Type="http://schemas.openxmlformats.org/officeDocument/2006/relationships/image" Target="../media/image1302.png"/><Relationship Id="rId5" Type="http://schemas.openxmlformats.org/officeDocument/2006/relationships/image" Target="../media/image1262.png"/><Relationship Id="rId15" Type="http://schemas.openxmlformats.org/officeDocument/2006/relationships/image" Target="../media/image1272.png"/><Relationship Id="rId23" Type="http://schemas.openxmlformats.org/officeDocument/2006/relationships/image" Target="../media/image1280.png"/><Relationship Id="rId28" Type="http://schemas.openxmlformats.org/officeDocument/2006/relationships/image" Target="../media/image1285.png"/><Relationship Id="rId36" Type="http://schemas.openxmlformats.org/officeDocument/2006/relationships/image" Target="../media/image1293.png"/><Relationship Id="rId49" Type="http://schemas.openxmlformats.org/officeDocument/2006/relationships/image" Target="../media/image1306.png"/><Relationship Id="rId10" Type="http://schemas.openxmlformats.org/officeDocument/2006/relationships/image" Target="../media/image1267.png"/><Relationship Id="rId19" Type="http://schemas.openxmlformats.org/officeDocument/2006/relationships/image" Target="../media/image1276.png"/><Relationship Id="rId31" Type="http://schemas.openxmlformats.org/officeDocument/2006/relationships/image" Target="../media/image1288.png"/><Relationship Id="rId44" Type="http://schemas.openxmlformats.org/officeDocument/2006/relationships/image" Target="../media/image1301.png"/><Relationship Id="rId4" Type="http://schemas.openxmlformats.org/officeDocument/2006/relationships/image" Target="../media/image1261.png"/><Relationship Id="rId9" Type="http://schemas.openxmlformats.org/officeDocument/2006/relationships/image" Target="../media/image1266.png"/><Relationship Id="rId14" Type="http://schemas.openxmlformats.org/officeDocument/2006/relationships/image" Target="../media/image1271.png"/><Relationship Id="rId22" Type="http://schemas.openxmlformats.org/officeDocument/2006/relationships/image" Target="../media/image1279.png"/><Relationship Id="rId27" Type="http://schemas.openxmlformats.org/officeDocument/2006/relationships/image" Target="../media/image1284.png"/><Relationship Id="rId30" Type="http://schemas.openxmlformats.org/officeDocument/2006/relationships/image" Target="../media/image1287.png"/><Relationship Id="rId35" Type="http://schemas.openxmlformats.org/officeDocument/2006/relationships/image" Target="../media/image1292.png"/><Relationship Id="rId43" Type="http://schemas.openxmlformats.org/officeDocument/2006/relationships/image" Target="../media/image1300.png"/><Relationship Id="rId48" Type="http://schemas.openxmlformats.org/officeDocument/2006/relationships/image" Target="../media/image1305.png"/><Relationship Id="rId8" Type="http://schemas.openxmlformats.org/officeDocument/2006/relationships/image" Target="../media/image1265.png"/><Relationship Id="rId3" Type="http://schemas.openxmlformats.org/officeDocument/2006/relationships/image" Target="../media/image1260.png"/><Relationship Id="rId12" Type="http://schemas.openxmlformats.org/officeDocument/2006/relationships/image" Target="../media/image1269.png"/><Relationship Id="rId17" Type="http://schemas.openxmlformats.org/officeDocument/2006/relationships/image" Target="../media/image1274.png"/><Relationship Id="rId25" Type="http://schemas.openxmlformats.org/officeDocument/2006/relationships/image" Target="../media/image1282.png"/><Relationship Id="rId33" Type="http://schemas.openxmlformats.org/officeDocument/2006/relationships/image" Target="../media/image1290.png"/><Relationship Id="rId38" Type="http://schemas.openxmlformats.org/officeDocument/2006/relationships/image" Target="../media/image1295.png"/><Relationship Id="rId46" Type="http://schemas.openxmlformats.org/officeDocument/2006/relationships/image" Target="../media/image1303.png"/><Relationship Id="rId20" Type="http://schemas.openxmlformats.org/officeDocument/2006/relationships/image" Target="../media/image1277.png"/><Relationship Id="rId41" Type="http://schemas.openxmlformats.org/officeDocument/2006/relationships/image" Target="../media/image129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6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9" Type="http://schemas.openxmlformats.org/officeDocument/2006/relationships/image" Target="../media/image47.png"/><Relationship Id="rId21" Type="http://schemas.openxmlformats.org/officeDocument/2006/relationships/image" Target="../media/image29.png"/><Relationship Id="rId34" Type="http://schemas.openxmlformats.org/officeDocument/2006/relationships/image" Target="../media/image42.png"/><Relationship Id="rId42" Type="http://schemas.openxmlformats.org/officeDocument/2006/relationships/image" Target="../media/image50.png"/><Relationship Id="rId47" Type="http://schemas.openxmlformats.org/officeDocument/2006/relationships/image" Target="../media/image55.png"/><Relationship Id="rId50" Type="http://schemas.openxmlformats.org/officeDocument/2006/relationships/image" Target="../media/image58.png"/><Relationship Id="rId55" Type="http://schemas.openxmlformats.org/officeDocument/2006/relationships/image" Target="../media/image6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29" Type="http://schemas.openxmlformats.org/officeDocument/2006/relationships/image" Target="../media/image37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37" Type="http://schemas.openxmlformats.org/officeDocument/2006/relationships/image" Target="../media/image45.png"/><Relationship Id="rId40" Type="http://schemas.openxmlformats.org/officeDocument/2006/relationships/image" Target="../media/image48.png"/><Relationship Id="rId45" Type="http://schemas.openxmlformats.org/officeDocument/2006/relationships/image" Target="../media/image53.png"/><Relationship Id="rId53" Type="http://schemas.openxmlformats.org/officeDocument/2006/relationships/image" Target="../media/image61.png"/><Relationship Id="rId5" Type="http://schemas.openxmlformats.org/officeDocument/2006/relationships/image" Target="../media/image13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png"/><Relationship Id="rId35" Type="http://schemas.openxmlformats.org/officeDocument/2006/relationships/image" Target="../media/image43.png"/><Relationship Id="rId43" Type="http://schemas.openxmlformats.org/officeDocument/2006/relationships/image" Target="../media/image51.png"/><Relationship Id="rId48" Type="http://schemas.openxmlformats.org/officeDocument/2006/relationships/image" Target="../media/image56.png"/><Relationship Id="rId56" Type="http://schemas.openxmlformats.org/officeDocument/2006/relationships/image" Target="../media/image64.png"/><Relationship Id="rId8" Type="http://schemas.openxmlformats.org/officeDocument/2006/relationships/image" Target="../media/image16.png"/><Relationship Id="rId51" Type="http://schemas.openxmlformats.org/officeDocument/2006/relationships/image" Target="../media/image59.png"/><Relationship Id="rId3" Type="http://schemas.openxmlformats.org/officeDocument/2006/relationships/image" Target="../media/image11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33" Type="http://schemas.openxmlformats.org/officeDocument/2006/relationships/image" Target="../media/image41.png"/><Relationship Id="rId38" Type="http://schemas.openxmlformats.org/officeDocument/2006/relationships/image" Target="../media/image46.png"/><Relationship Id="rId46" Type="http://schemas.openxmlformats.org/officeDocument/2006/relationships/image" Target="../media/image54.png"/><Relationship Id="rId20" Type="http://schemas.openxmlformats.org/officeDocument/2006/relationships/image" Target="../media/image28.png"/><Relationship Id="rId41" Type="http://schemas.openxmlformats.org/officeDocument/2006/relationships/image" Target="../media/image49.png"/><Relationship Id="rId54" Type="http://schemas.openxmlformats.org/officeDocument/2006/relationships/image" Target="../media/image6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36" Type="http://schemas.openxmlformats.org/officeDocument/2006/relationships/image" Target="../media/image44.png"/><Relationship Id="rId49" Type="http://schemas.openxmlformats.org/officeDocument/2006/relationships/image" Target="../media/image57.png"/><Relationship Id="rId57" Type="http://schemas.openxmlformats.org/officeDocument/2006/relationships/image" Target="../media/image65.png"/><Relationship Id="rId10" Type="http://schemas.openxmlformats.org/officeDocument/2006/relationships/image" Target="../media/image18.png"/><Relationship Id="rId31" Type="http://schemas.openxmlformats.org/officeDocument/2006/relationships/image" Target="../media/image39.png"/><Relationship Id="rId44" Type="http://schemas.openxmlformats.org/officeDocument/2006/relationships/image" Target="../media/image52.png"/><Relationship Id="rId52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26" Type="http://schemas.openxmlformats.org/officeDocument/2006/relationships/image" Target="../media/image89.png"/><Relationship Id="rId39" Type="http://schemas.openxmlformats.org/officeDocument/2006/relationships/image" Target="../media/image102.png"/><Relationship Id="rId21" Type="http://schemas.openxmlformats.org/officeDocument/2006/relationships/image" Target="../media/image84.png"/><Relationship Id="rId34" Type="http://schemas.openxmlformats.org/officeDocument/2006/relationships/image" Target="../media/image97.png"/><Relationship Id="rId42" Type="http://schemas.openxmlformats.org/officeDocument/2006/relationships/image" Target="../media/image105.png"/><Relationship Id="rId47" Type="http://schemas.openxmlformats.org/officeDocument/2006/relationships/image" Target="../media/image110.png"/><Relationship Id="rId50" Type="http://schemas.openxmlformats.org/officeDocument/2006/relationships/image" Target="../media/image113.png"/><Relationship Id="rId55" Type="http://schemas.openxmlformats.org/officeDocument/2006/relationships/image" Target="../media/image118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9.png"/><Relationship Id="rId29" Type="http://schemas.openxmlformats.org/officeDocument/2006/relationships/image" Target="../media/image92.png"/><Relationship Id="rId11" Type="http://schemas.openxmlformats.org/officeDocument/2006/relationships/image" Target="../media/image74.png"/><Relationship Id="rId24" Type="http://schemas.openxmlformats.org/officeDocument/2006/relationships/image" Target="../media/image87.png"/><Relationship Id="rId32" Type="http://schemas.openxmlformats.org/officeDocument/2006/relationships/image" Target="../media/image95.png"/><Relationship Id="rId37" Type="http://schemas.openxmlformats.org/officeDocument/2006/relationships/image" Target="../media/image100.png"/><Relationship Id="rId40" Type="http://schemas.openxmlformats.org/officeDocument/2006/relationships/image" Target="../media/image103.png"/><Relationship Id="rId45" Type="http://schemas.openxmlformats.org/officeDocument/2006/relationships/image" Target="../media/image108.png"/><Relationship Id="rId53" Type="http://schemas.openxmlformats.org/officeDocument/2006/relationships/image" Target="../media/image116.png"/><Relationship Id="rId5" Type="http://schemas.openxmlformats.org/officeDocument/2006/relationships/image" Target="../media/image68.png"/><Relationship Id="rId19" Type="http://schemas.openxmlformats.org/officeDocument/2006/relationships/image" Target="../media/image82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Relationship Id="rId22" Type="http://schemas.openxmlformats.org/officeDocument/2006/relationships/image" Target="../media/image85.png"/><Relationship Id="rId27" Type="http://schemas.openxmlformats.org/officeDocument/2006/relationships/image" Target="../media/image90.png"/><Relationship Id="rId30" Type="http://schemas.openxmlformats.org/officeDocument/2006/relationships/image" Target="../media/image93.png"/><Relationship Id="rId35" Type="http://schemas.openxmlformats.org/officeDocument/2006/relationships/image" Target="../media/image98.png"/><Relationship Id="rId43" Type="http://schemas.openxmlformats.org/officeDocument/2006/relationships/image" Target="../media/image106.png"/><Relationship Id="rId48" Type="http://schemas.openxmlformats.org/officeDocument/2006/relationships/image" Target="../media/image111.png"/><Relationship Id="rId56" Type="http://schemas.openxmlformats.org/officeDocument/2006/relationships/image" Target="../media/image119.png"/><Relationship Id="rId8" Type="http://schemas.openxmlformats.org/officeDocument/2006/relationships/image" Target="../media/image71.png"/><Relationship Id="rId51" Type="http://schemas.openxmlformats.org/officeDocument/2006/relationships/image" Target="../media/image114.png"/><Relationship Id="rId3" Type="http://schemas.openxmlformats.org/officeDocument/2006/relationships/image" Target="../media/image66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5" Type="http://schemas.openxmlformats.org/officeDocument/2006/relationships/image" Target="../media/image88.png"/><Relationship Id="rId33" Type="http://schemas.openxmlformats.org/officeDocument/2006/relationships/image" Target="../media/image96.png"/><Relationship Id="rId38" Type="http://schemas.openxmlformats.org/officeDocument/2006/relationships/image" Target="../media/image101.png"/><Relationship Id="rId46" Type="http://schemas.openxmlformats.org/officeDocument/2006/relationships/image" Target="../media/image109.png"/><Relationship Id="rId20" Type="http://schemas.openxmlformats.org/officeDocument/2006/relationships/image" Target="../media/image83.png"/><Relationship Id="rId41" Type="http://schemas.openxmlformats.org/officeDocument/2006/relationships/image" Target="../media/image104.png"/><Relationship Id="rId54" Type="http://schemas.openxmlformats.org/officeDocument/2006/relationships/image" Target="../media/image11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9.png"/><Relationship Id="rId15" Type="http://schemas.openxmlformats.org/officeDocument/2006/relationships/image" Target="../media/image78.png"/><Relationship Id="rId23" Type="http://schemas.openxmlformats.org/officeDocument/2006/relationships/image" Target="../media/image86.png"/><Relationship Id="rId28" Type="http://schemas.openxmlformats.org/officeDocument/2006/relationships/image" Target="../media/image91.png"/><Relationship Id="rId36" Type="http://schemas.openxmlformats.org/officeDocument/2006/relationships/image" Target="../media/image99.png"/><Relationship Id="rId49" Type="http://schemas.openxmlformats.org/officeDocument/2006/relationships/image" Target="../media/image112.png"/><Relationship Id="rId57" Type="http://schemas.openxmlformats.org/officeDocument/2006/relationships/image" Target="../media/image120.png"/><Relationship Id="rId10" Type="http://schemas.openxmlformats.org/officeDocument/2006/relationships/image" Target="../media/image73.png"/><Relationship Id="rId31" Type="http://schemas.openxmlformats.org/officeDocument/2006/relationships/image" Target="../media/image94.png"/><Relationship Id="rId44" Type="http://schemas.openxmlformats.org/officeDocument/2006/relationships/image" Target="../media/image107.png"/><Relationship Id="rId52" Type="http://schemas.openxmlformats.org/officeDocument/2006/relationships/image" Target="../media/image115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1.png"/><Relationship Id="rId18" Type="http://schemas.openxmlformats.org/officeDocument/2006/relationships/image" Target="../media/image136.png"/><Relationship Id="rId26" Type="http://schemas.openxmlformats.org/officeDocument/2006/relationships/image" Target="../media/image144.png"/><Relationship Id="rId39" Type="http://schemas.openxmlformats.org/officeDocument/2006/relationships/image" Target="../media/image157.png"/><Relationship Id="rId21" Type="http://schemas.openxmlformats.org/officeDocument/2006/relationships/image" Target="../media/image139.png"/><Relationship Id="rId34" Type="http://schemas.openxmlformats.org/officeDocument/2006/relationships/image" Target="../media/image152.png"/><Relationship Id="rId42" Type="http://schemas.openxmlformats.org/officeDocument/2006/relationships/image" Target="../media/image160.png"/><Relationship Id="rId47" Type="http://schemas.openxmlformats.org/officeDocument/2006/relationships/image" Target="../media/image165.png"/><Relationship Id="rId50" Type="http://schemas.openxmlformats.org/officeDocument/2006/relationships/image" Target="../media/image168.png"/><Relationship Id="rId55" Type="http://schemas.openxmlformats.org/officeDocument/2006/relationships/image" Target="../media/image173.png"/><Relationship Id="rId7" Type="http://schemas.openxmlformats.org/officeDocument/2006/relationships/image" Target="../media/image12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34.png"/><Relationship Id="rId29" Type="http://schemas.openxmlformats.org/officeDocument/2006/relationships/image" Target="../media/image147.png"/><Relationship Id="rId11" Type="http://schemas.openxmlformats.org/officeDocument/2006/relationships/image" Target="../media/image129.png"/><Relationship Id="rId24" Type="http://schemas.openxmlformats.org/officeDocument/2006/relationships/image" Target="../media/image142.png"/><Relationship Id="rId32" Type="http://schemas.openxmlformats.org/officeDocument/2006/relationships/image" Target="../media/image150.png"/><Relationship Id="rId37" Type="http://schemas.openxmlformats.org/officeDocument/2006/relationships/image" Target="../media/image155.png"/><Relationship Id="rId40" Type="http://schemas.openxmlformats.org/officeDocument/2006/relationships/image" Target="../media/image158.png"/><Relationship Id="rId45" Type="http://schemas.openxmlformats.org/officeDocument/2006/relationships/image" Target="../media/image163.png"/><Relationship Id="rId53" Type="http://schemas.openxmlformats.org/officeDocument/2006/relationships/image" Target="../media/image171.png"/><Relationship Id="rId5" Type="http://schemas.openxmlformats.org/officeDocument/2006/relationships/image" Target="../media/image123.png"/><Relationship Id="rId19" Type="http://schemas.openxmlformats.org/officeDocument/2006/relationships/image" Target="../media/image137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Relationship Id="rId14" Type="http://schemas.openxmlformats.org/officeDocument/2006/relationships/image" Target="../media/image132.png"/><Relationship Id="rId22" Type="http://schemas.openxmlformats.org/officeDocument/2006/relationships/image" Target="../media/image140.png"/><Relationship Id="rId27" Type="http://schemas.openxmlformats.org/officeDocument/2006/relationships/image" Target="../media/image145.png"/><Relationship Id="rId30" Type="http://schemas.openxmlformats.org/officeDocument/2006/relationships/image" Target="../media/image148.png"/><Relationship Id="rId35" Type="http://schemas.openxmlformats.org/officeDocument/2006/relationships/image" Target="../media/image153.png"/><Relationship Id="rId43" Type="http://schemas.openxmlformats.org/officeDocument/2006/relationships/image" Target="../media/image161.png"/><Relationship Id="rId48" Type="http://schemas.openxmlformats.org/officeDocument/2006/relationships/image" Target="../media/image166.png"/><Relationship Id="rId56" Type="http://schemas.openxmlformats.org/officeDocument/2006/relationships/image" Target="../media/image174.png"/><Relationship Id="rId8" Type="http://schemas.openxmlformats.org/officeDocument/2006/relationships/image" Target="../media/image126.png"/><Relationship Id="rId51" Type="http://schemas.openxmlformats.org/officeDocument/2006/relationships/image" Target="../media/image169.png"/><Relationship Id="rId3" Type="http://schemas.openxmlformats.org/officeDocument/2006/relationships/image" Target="../media/image121.png"/><Relationship Id="rId12" Type="http://schemas.openxmlformats.org/officeDocument/2006/relationships/image" Target="../media/image130.png"/><Relationship Id="rId17" Type="http://schemas.openxmlformats.org/officeDocument/2006/relationships/image" Target="../media/image135.png"/><Relationship Id="rId25" Type="http://schemas.openxmlformats.org/officeDocument/2006/relationships/image" Target="../media/image143.png"/><Relationship Id="rId33" Type="http://schemas.openxmlformats.org/officeDocument/2006/relationships/image" Target="../media/image151.png"/><Relationship Id="rId38" Type="http://schemas.openxmlformats.org/officeDocument/2006/relationships/image" Target="../media/image156.png"/><Relationship Id="rId46" Type="http://schemas.openxmlformats.org/officeDocument/2006/relationships/image" Target="../media/image164.png"/><Relationship Id="rId20" Type="http://schemas.openxmlformats.org/officeDocument/2006/relationships/image" Target="../media/image138.png"/><Relationship Id="rId41" Type="http://schemas.openxmlformats.org/officeDocument/2006/relationships/image" Target="../media/image159.png"/><Relationship Id="rId54" Type="http://schemas.openxmlformats.org/officeDocument/2006/relationships/image" Target="../media/image17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4.png"/><Relationship Id="rId15" Type="http://schemas.openxmlformats.org/officeDocument/2006/relationships/image" Target="../media/image133.png"/><Relationship Id="rId23" Type="http://schemas.openxmlformats.org/officeDocument/2006/relationships/image" Target="../media/image141.png"/><Relationship Id="rId28" Type="http://schemas.openxmlformats.org/officeDocument/2006/relationships/image" Target="../media/image146.png"/><Relationship Id="rId36" Type="http://schemas.openxmlformats.org/officeDocument/2006/relationships/image" Target="../media/image154.png"/><Relationship Id="rId49" Type="http://schemas.openxmlformats.org/officeDocument/2006/relationships/image" Target="../media/image167.png"/><Relationship Id="rId57" Type="http://schemas.openxmlformats.org/officeDocument/2006/relationships/image" Target="../media/image175.png"/><Relationship Id="rId10" Type="http://schemas.openxmlformats.org/officeDocument/2006/relationships/image" Target="../media/image128.png"/><Relationship Id="rId31" Type="http://schemas.openxmlformats.org/officeDocument/2006/relationships/image" Target="../media/image149.png"/><Relationship Id="rId44" Type="http://schemas.openxmlformats.org/officeDocument/2006/relationships/image" Target="../media/image162.png"/><Relationship Id="rId52" Type="http://schemas.openxmlformats.org/officeDocument/2006/relationships/image" Target="../media/image170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6.png"/><Relationship Id="rId18" Type="http://schemas.openxmlformats.org/officeDocument/2006/relationships/image" Target="../media/image191.png"/><Relationship Id="rId26" Type="http://schemas.openxmlformats.org/officeDocument/2006/relationships/image" Target="../media/image199.png"/><Relationship Id="rId39" Type="http://schemas.openxmlformats.org/officeDocument/2006/relationships/image" Target="../media/image212.png"/><Relationship Id="rId21" Type="http://schemas.openxmlformats.org/officeDocument/2006/relationships/image" Target="../media/image194.png"/><Relationship Id="rId34" Type="http://schemas.openxmlformats.org/officeDocument/2006/relationships/image" Target="../media/image207.png"/><Relationship Id="rId42" Type="http://schemas.openxmlformats.org/officeDocument/2006/relationships/image" Target="../media/image215.png"/><Relationship Id="rId47" Type="http://schemas.openxmlformats.org/officeDocument/2006/relationships/image" Target="../media/image220.png"/><Relationship Id="rId50" Type="http://schemas.openxmlformats.org/officeDocument/2006/relationships/image" Target="../media/image223.png"/><Relationship Id="rId55" Type="http://schemas.openxmlformats.org/officeDocument/2006/relationships/image" Target="../media/image228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9.png"/><Relationship Id="rId29" Type="http://schemas.openxmlformats.org/officeDocument/2006/relationships/image" Target="../media/image202.png"/><Relationship Id="rId11" Type="http://schemas.openxmlformats.org/officeDocument/2006/relationships/image" Target="../media/image184.png"/><Relationship Id="rId24" Type="http://schemas.openxmlformats.org/officeDocument/2006/relationships/image" Target="../media/image197.png"/><Relationship Id="rId32" Type="http://schemas.openxmlformats.org/officeDocument/2006/relationships/image" Target="../media/image205.png"/><Relationship Id="rId37" Type="http://schemas.openxmlformats.org/officeDocument/2006/relationships/image" Target="../media/image210.png"/><Relationship Id="rId40" Type="http://schemas.openxmlformats.org/officeDocument/2006/relationships/image" Target="../media/image213.png"/><Relationship Id="rId45" Type="http://schemas.openxmlformats.org/officeDocument/2006/relationships/image" Target="../media/image218.png"/><Relationship Id="rId53" Type="http://schemas.openxmlformats.org/officeDocument/2006/relationships/image" Target="../media/image226.png"/><Relationship Id="rId5" Type="http://schemas.openxmlformats.org/officeDocument/2006/relationships/image" Target="../media/image178.png"/><Relationship Id="rId19" Type="http://schemas.openxmlformats.org/officeDocument/2006/relationships/image" Target="../media/image192.png"/><Relationship Id="rId4" Type="http://schemas.openxmlformats.org/officeDocument/2006/relationships/image" Target="../media/image177.png"/><Relationship Id="rId9" Type="http://schemas.openxmlformats.org/officeDocument/2006/relationships/image" Target="../media/image182.png"/><Relationship Id="rId14" Type="http://schemas.openxmlformats.org/officeDocument/2006/relationships/image" Target="../media/image187.png"/><Relationship Id="rId22" Type="http://schemas.openxmlformats.org/officeDocument/2006/relationships/image" Target="../media/image195.png"/><Relationship Id="rId27" Type="http://schemas.openxmlformats.org/officeDocument/2006/relationships/image" Target="../media/image200.png"/><Relationship Id="rId30" Type="http://schemas.openxmlformats.org/officeDocument/2006/relationships/image" Target="../media/image203.png"/><Relationship Id="rId35" Type="http://schemas.openxmlformats.org/officeDocument/2006/relationships/image" Target="../media/image208.png"/><Relationship Id="rId43" Type="http://schemas.openxmlformats.org/officeDocument/2006/relationships/image" Target="../media/image216.png"/><Relationship Id="rId48" Type="http://schemas.openxmlformats.org/officeDocument/2006/relationships/image" Target="../media/image221.png"/><Relationship Id="rId56" Type="http://schemas.openxmlformats.org/officeDocument/2006/relationships/image" Target="../media/image229.png"/><Relationship Id="rId8" Type="http://schemas.openxmlformats.org/officeDocument/2006/relationships/image" Target="../media/image181.png"/><Relationship Id="rId51" Type="http://schemas.openxmlformats.org/officeDocument/2006/relationships/image" Target="../media/image224.png"/><Relationship Id="rId3" Type="http://schemas.openxmlformats.org/officeDocument/2006/relationships/image" Target="../media/image176.png"/><Relationship Id="rId12" Type="http://schemas.openxmlformats.org/officeDocument/2006/relationships/image" Target="../media/image185.png"/><Relationship Id="rId17" Type="http://schemas.openxmlformats.org/officeDocument/2006/relationships/image" Target="../media/image190.png"/><Relationship Id="rId25" Type="http://schemas.openxmlformats.org/officeDocument/2006/relationships/image" Target="../media/image198.png"/><Relationship Id="rId33" Type="http://schemas.openxmlformats.org/officeDocument/2006/relationships/image" Target="../media/image206.png"/><Relationship Id="rId38" Type="http://schemas.openxmlformats.org/officeDocument/2006/relationships/image" Target="../media/image211.png"/><Relationship Id="rId46" Type="http://schemas.openxmlformats.org/officeDocument/2006/relationships/image" Target="../media/image219.png"/><Relationship Id="rId20" Type="http://schemas.openxmlformats.org/officeDocument/2006/relationships/image" Target="../media/image193.png"/><Relationship Id="rId41" Type="http://schemas.openxmlformats.org/officeDocument/2006/relationships/image" Target="../media/image214.png"/><Relationship Id="rId54" Type="http://schemas.openxmlformats.org/officeDocument/2006/relationships/image" Target="../media/image22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9.png"/><Relationship Id="rId15" Type="http://schemas.openxmlformats.org/officeDocument/2006/relationships/image" Target="../media/image188.png"/><Relationship Id="rId23" Type="http://schemas.openxmlformats.org/officeDocument/2006/relationships/image" Target="../media/image196.png"/><Relationship Id="rId28" Type="http://schemas.openxmlformats.org/officeDocument/2006/relationships/image" Target="../media/image201.png"/><Relationship Id="rId36" Type="http://schemas.openxmlformats.org/officeDocument/2006/relationships/image" Target="../media/image209.png"/><Relationship Id="rId49" Type="http://schemas.openxmlformats.org/officeDocument/2006/relationships/image" Target="../media/image222.png"/><Relationship Id="rId57" Type="http://schemas.openxmlformats.org/officeDocument/2006/relationships/image" Target="../media/image230.png"/><Relationship Id="rId10" Type="http://schemas.openxmlformats.org/officeDocument/2006/relationships/image" Target="../media/image183.png"/><Relationship Id="rId31" Type="http://schemas.openxmlformats.org/officeDocument/2006/relationships/image" Target="../media/image204.png"/><Relationship Id="rId44" Type="http://schemas.openxmlformats.org/officeDocument/2006/relationships/image" Target="../media/image217.png"/><Relationship Id="rId52" Type="http://schemas.openxmlformats.org/officeDocument/2006/relationships/image" Target="../media/image225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1.png"/><Relationship Id="rId18" Type="http://schemas.openxmlformats.org/officeDocument/2006/relationships/image" Target="../media/image246.png"/><Relationship Id="rId26" Type="http://schemas.openxmlformats.org/officeDocument/2006/relationships/image" Target="../media/image254.png"/><Relationship Id="rId39" Type="http://schemas.openxmlformats.org/officeDocument/2006/relationships/image" Target="../media/image267.png"/><Relationship Id="rId21" Type="http://schemas.openxmlformats.org/officeDocument/2006/relationships/image" Target="../media/image249.png"/><Relationship Id="rId34" Type="http://schemas.openxmlformats.org/officeDocument/2006/relationships/image" Target="../media/image262.png"/><Relationship Id="rId42" Type="http://schemas.openxmlformats.org/officeDocument/2006/relationships/image" Target="../media/image270.png"/><Relationship Id="rId47" Type="http://schemas.openxmlformats.org/officeDocument/2006/relationships/image" Target="../media/image275.png"/><Relationship Id="rId50" Type="http://schemas.openxmlformats.org/officeDocument/2006/relationships/image" Target="../media/image278.png"/><Relationship Id="rId55" Type="http://schemas.openxmlformats.org/officeDocument/2006/relationships/image" Target="../media/image283.png"/><Relationship Id="rId7" Type="http://schemas.openxmlformats.org/officeDocument/2006/relationships/image" Target="../media/image23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44.png"/><Relationship Id="rId29" Type="http://schemas.openxmlformats.org/officeDocument/2006/relationships/image" Target="../media/image257.png"/><Relationship Id="rId11" Type="http://schemas.openxmlformats.org/officeDocument/2006/relationships/image" Target="../media/image239.png"/><Relationship Id="rId24" Type="http://schemas.openxmlformats.org/officeDocument/2006/relationships/image" Target="../media/image252.png"/><Relationship Id="rId32" Type="http://schemas.openxmlformats.org/officeDocument/2006/relationships/image" Target="../media/image260.png"/><Relationship Id="rId37" Type="http://schemas.openxmlformats.org/officeDocument/2006/relationships/image" Target="../media/image265.png"/><Relationship Id="rId40" Type="http://schemas.openxmlformats.org/officeDocument/2006/relationships/image" Target="../media/image268.png"/><Relationship Id="rId45" Type="http://schemas.openxmlformats.org/officeDocument/2006/relationships/image" Target="../media/image273.png"/><Relationship Id="rId53" Type="http://schemas.openxmlformats.org/officeDocument/2006/relationships/image" Target="../media/image281.png"/><Relationship Id="rId5" Type="http://schemas.openxmlformats.org/officeDocument/2006/relationships/image" Target="../media/image233.png"/><Relationship Id="rId19" Type="http://schemas.openxmlformats.org/officeDocument/2006/relationships/image" Target="../media/image247.png"/><Relationship Id="rId4" Type="http://schemas.openxmlformats.org/officeDocument/2006/relationships/image" Target="../media/image232.png"/><Relationship Id="rId9" Type="http://schemas.openxmlformats.org/officeDocument/2006/relationships/image" Target="../media/image237.png"/><Relationship Id="rId14" Type="http://schemas.openxmlformats.org/officeDocument/2006/relationships/image" Target="../media/image242.png"/><Relationship Id="rId22" Type="http://schemas.openxmlformats.org/officeDocument/2006/relationships/image" Target="../media/image250.png"/><Relationship Id="rId27" Type="http://schemas.openxmlformats.org/officeDocument/2006/relationships/image" Target="../media/image255.png"/><Relationship Id="rId30" Type="http://schemas.openxmlformats.org/officeDocument/2006/relationships/image" Target="../media/image258.png"/><Relationship Id="rId35" Type="http://schemas.openxmlformats.org/officeDocument/2006/relationships/image" Target="../media/image263.png"/><Relationship Id="rId43" Type="http://schemas.openxmlformats.org/officeDocument/2006/relationships/image" Target="../media/image271.png"/><Relationship Id="rId48" Type="http://schemas.openxmlformats.org/officeDocument/2006/relationships/image" Target="../media/image276.png"/><Relationship Id="rId56" Type="http://schemas.openxmlformats.org/officeDocument/2006/relationships/image" Target="../media/image284.png"/><Relationship Id="rId8" Type="http://schemas.openxmlformats.org/officeDocument/2006/relationships/image" Target="../media/image236.png"/><Relationship Id="rId51" Type="http://schemas.openxmlformats.org/officeDocument/2006/relationships/image" Target="../media/image279.png"/><Relationship Id="rId3" Type="http://schemas.openxmlformats.org/officeDocument/2006/relationships/image" Target="../media/image231.png"/><Relationship Id="rId12" Type="http://schemas.openxmlformats.org/officeDocument/2006/relationships/image" Target="../media/image240.png"/><Relationship Id="rId17" Type="http://schemas.openxmlformats.org/officeDocument/2006/relationships/image" Target="../media/image245.png"/><Relationship Id="rId25" Type="http://schemas.openxmlformats.org/officeDocument/2006/relationships/image" Target="../media/image253.png"/><Relationship Id="rId33" Type="http://schemas.openxmlformats.org/officeDocument/2006/relationships/image" Target="../media/image261.png"/><Relationship Id="rId38" Type="http://schemas.openxmlformats.org/officeDocument/2006/relationships/image" Target="../media/image266.png"/><Relationship Id="rId46" Type="http://schemas.openxmlformats.org/officeDocument/2006/relationships/image" Target="../media/image274.png"/><Relationship Id="rId20" Type="http://schemas.openxmlformats.org/officeDocument/2006/relationships/image" Target="../media/image248.png"/><Relationship Id="rId41" Type="http://schemas.openxmlformats.org/officeDocument/2006/relationships/image" Target="../media/image269.png"/><Relationship Id="rId54" Type="http://schemas.openxmlformats.org/officeDocument/2006/relationships/image" Target="../media/image28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4.png"/><Relationship Id="rId15" Type="http://schemas.openxmlformats.org/officeDocument/2006/relationships/image" Target="../media/image243.png"/><Relationship Id="rId23" Type="http://schemas.openxmlformats.org/officeDocument/2006/relationships/image" Target="../media/image251.png"/><Relationship Id="rId28" Type="http://schemas.openxmlformats.org/officeDocument/2006/relationships/image" Target="../media/image256.png"/><Relationship Id="rId36" Type="http://schemas.openxmlformats.org/officeDocument/2006/relationships/image" Target="../media/image264.png"/><Relationship Id="rId49" Type="http://schemas.openxmlformats.org/officeDocument/2006/relationships/image" Target="../media/image277.png"/><Relationship Id="rId57" Type="http://schemas.openxmlformats.org/officeDocument/2006/relationships/image" Target="../media/image285.png"/><Relationship Id="rId10" Type="http://schemas.openxmlformats.org/officeDocument/2006/relationships/image" Target="../media/image238.png"/><Relationship Id="rId31" Type="http://schemas.openxmlformats.org/officeDocument/2006/relationships/image" Target="../media/image259.png"/><Relationship Id="rId44" Type="http://schemas.openxmlformats.org/officeDocument/2006/relationships/image" Target="../media/image272.png"/><Relationship Id="rId52" Type="http://schemas.openxmlformats.org/officeDocument/2006/relationships/image" Target="../media/image280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6.png"/><Relationship Id="rId18" Type="http://schemas.openxmlformats.org/officeDocument/2006/relationships/image" Target="../media/image301.png"/><Relationship Id="rId26" Type="http://schemas.openxmlformats.org/officeDocument/2006/relationships/image" Target="../media/image309.png"/><Relationship Id="rId39" Type="http://schemas.openxmlformats.org/officeDocument/2006/relationships/image" Target="../media/image322.png"/><Relationship Id="rId21" Type="http://schemas.openxmlformats.org/officeDocument/2006/relationships/image" Target="../media/image304.png"/><Relationship Id="rId34" Type="http://schemas.openxmlformats.org/officeDocument/2006/relationships/image" Target="../media/image317.png"/><Relationship Id="rId42" Type="http://schemas.openxmlformats.org/officeDocument/2006/relationships/image" Target="../media/image325.png"/><Relationship Id="rId47" Type="http://schemas.openxmlformats.org/officeDocument/2006/relationships/image" Target="../media/image330.png"/><Relationship Id="rId50" Type="http://schemas.openxmlformats.org/officeDocument/2006/relationships/image" Target="../media/image333.png"/><Relationship Id="rId55" Type="http://schemas.openxmlformats.org/officeDocument/2006/relationships/image" Target="../media/image338.png"/><Relationship Id="rId7" Type="http://schemas.openxmlformats.org/officeDocument/2006/relationships/image" Target="../media/image29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99.png"/><Relationship Id="rId29" Type="http://schemas.openxmlformats.org/officeDocument/2006/relationships/image" Target="../media/image312.png"/><Relationship Id="rId11" Type="http://schemas.openxmlformats.org/officeDocument/2006/relationships/image" Target="../media/image294.png"/><Relationship Id="rId24" Type="http://schemas.openxmlformats.org/officeDocument/2006/relationships/image" Target="../media/image307.png"/><Relationship Id="rId32" Type="http://schemas.openxmlformats.org/officeDocument/2006/relationships/image" Target="../media/image315.png"/><Relationship Id="rId37" Type="http://schemas.openxmlformats.org/officeDocument/2006/relationships/image" Target="../media/image320.png"/><Relationship Id="rId40" Type="http://schemas.openxmlformats.org/officeDocument/2006/relationships/image" Target="../media/image323.png"/><Relationship Id="rId45" Type="http://schemas.openxmlformats.org/officeDocument/2006/relationships/image" Target="../media/image328.png"/><Relationship Id="rId53" Type="http://schemas.openxmlformats.org/officeDocument/2006/relationships/image" Target="../media/image336.png"/><Relationship Id="rId5" Type="http://schemas.openxmlformats.org/officeDocument/2006/relationships/image" Target="../media/image288.png"/><Relationship Id="rId19" Type="http://schemas.openxmlformats.org/officeDocument/2006/relationships/image" Target="../media/image302.png"/><Relationship Id="rId4" Type="http://schemas.openxmlformats.org/officeDocument/2006/relationships/image" Target="../media/image287.png"/><Relationship Id="rId9" Type="http://schemas.openxmlformats.org/officeDocument/2006/relationships/image" Target="../media/image292.png"/><Relationship Id="rId14" Type="http://schemas.openxmlformats.org/officeDocument/2006/relationships/image" Target="../media/image297.png"/><Relationship Id="rId22" Type="http://schemas.openxmlformats.org/officeDocument/2006/relationships/image" Target="../media/image305.png"/><Relationship Id="rId27" Type="http://schemas.openxmlformats.org/officeDocument/2006/relationships/image" Target="../media/image310.png"/><Relationship Id="rId30" Type="http://schemas.openxmlformats.org/officeDocument/2006/relationships/image" Target="../media/image313.png"/><Relationship Id="rId35" Type="http://schemas.openxmlformats.org/officeDocument/2006/relationships/image" Target="../media/image318.png"/><Relationship Id="rId43" Type="http://schemas.openxmlformats.org/officeDocument/2006/relationships/image" Target="../media/image326.png"/><Relationship Id="rId48" Type="http://schemas.openxmlformats.org/officeDocument/2006/relationships/image" Target="../media/image331.png"/><Relationship Id="rId56" Type="http://schemas.openxmlformats.org/officeDocument/2006/relationships/image" Target="../media/image339.png"/><Relationship Id="rId8" Type="http://schemas.openxmlformats.org/officeDocument/2006/relationships/image" Target="../media/image291.png"/><Relationship Id="rId51" Type="http://schemas.openxmlformats.org/officeDocument/2006/relationships/image" Target="../media/image334.png"/><Relationship Id="rId3" Type="http://schemas.openxmlformats.org/officeDocument/2006/relationships/image" Target="../media/image286.png"/><Relationship Id="rId12" Type="http://schemas.openxmlformats.org/officeDocument/2006/relationships/image" Target="../media/image295.png"/><Relationship Id="rId17" Type="http://schemas.openxmlformats.org/officeDocument/2006/relationships/image" Target="../media/image300.png"/><Relationship Id="rId25" Type="http://schemas.openxmlformats.org/officeDocument/2006/relationships/image" Target="../media/image308.png"/><Relationship Id="rId33" Type="http://schemas.openxmlformats.org/officeDocument/2006/relationships/image" Target="../media/image316.png"/><Relationship Id="rId38" Type="http://schemas.openxmlformats.org/officeDocument/2006/relationships/image" Target="../media/image321.png"/><Relationship Id="rId46" Type="http://schemas.openxmlformats.org/officeDocument/2006/relationships/image" Target="../media/image329.png"/><Relationship Id="rId20" Type="http://schemas.openxmlformats.org/officeDocument/2006/relationships/image" Target="../media/image303.png"/><Relationship Id="rId41" Type="http://schemas.openxmlformats.org/officeDocument/2006/relationships/image" Target="../media/image324.png"/><Relationship Id="rId54" Type="http://schemas.openxmlformats.org/officeDocument/2006/relationships/image" Target="../media/image33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9.png"/><Relationship Id="rId15" Type="http://schemas.openxmlformats.org/officeDocument/2006/relationships/image" Target="../media/image298.png"/><Relationship Id="rId23" Type="http://schemas.openxmlformats.org/officeDocument/2006/relationships/image" Target="../media/image306.png"/><Relationship Id="rId28" Type="http://schemas.openxmlformats.org/officeDocument/2006/relationships/image" Target="../media/image311.png"/><Relationship Id="rId36" Type="http://schemas.openxmlformats.org/officeDocument/2006/relationships/image" Target="../media/image319.png"/><Relationship Id="rId49" Type="http://schemas.openxmlformats.org/officeDocument/2006/relationships/image" Target="../media/image332.png"/><Relationship Id="rId57" Type="http://schemas.openxmlformats.org/officeDocument/2006/relationships/image" Target="../media/image340.png"/><Relationship Id="rId10" Type="http://schemas.openxmlformats.org/officeDocument/2006/relationships/image" Target="../media/image293.png"/><Relationship Id="rId31" Type="http://schemas.openxmlformats.org/officeDocument/2006/relationships/image" Target="../media/image314.png"/><Relationship Id="rId44" Type="http://schemas.openxmlformats.org/officeDocument/2006/relationships/image" Target="../media/image327.png"/><Relationship Id="rId52" Type="http://schemas.openxmlformats.org/officeDocument/2006/relationships/image" Target="../media/image335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1.png"/><Relationship Id="rId18" Type="http://schemas.openxmlformats.org/officeDocument/2006/relationships/image" Target="../media/image356.png"/><Relationship Id="rId26" Type="http://schemas.openxmlformats.org/officeDocument/2006/relationships/image" Target="../media/image364.png"/><Relationship Id="rId39" Type="http://schemas.openxmlformats.org/officeDocument/2006/relationships/image" Target="../media/image377.png"/><Relationship Id="rId21" Type="http://schemas.openxmlformats.org/officeDocument/2006/relationships/image" Target="../media/image359.png"/><Relationship Id="rId34" Type="http://schemas.openxmlformats.org/officeDocument/2006/relationships/image" Target="../media/image372.png"/><Relationship Id="rId42" Type="http://schemas.openxmlformats.org/officeDocument/2006/relationships/image" Target="../media/image380.png"/><Relationship Id="rId47" Type="http://schemas.openxmlformats.org/officeDocument/2006/relationships/image" Target="../media/image385.png"/><Relationship Id="rId50" Type="http://schemas.openxmlformats.org/officeDocument/2006/relationships/image" Target="../media/image388.png"/><Relationship Id="rId55" Type="http://schemas.openxmlformats.org/officeDocument/2006/relationships/image" Target="../media/image393.png"/><Relationship Id="rId7" Type="http://schemas.openxmlformats.org/officeDocument/2006/relationships/image" Target="../media/image34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54.png"/><Relationship Id="rId29" Type="http://schemas.openxmlformats.org/officeDocument/2006/relationships/image" Target="../media/image367.png"/><Relationship Id="rId11" Type="http://schemas.openxmlformats.org/officeDocument/2006/relationships/image" Target="../media/image349.png"/><Relationship Id="rId24" Type="http://schemas.openxmlformats.org/officeDocument/2006/relationships/image" Target="../media/image362.png"/><Relationship Id="rId32" Type="http://schemas.openxmlformats.org/officeDocument/2006/relationships/image" Target="../media/image370.png"/><Relationship Id="rId37" Type="http://schemas.openxmlformats.org/officeDocument/2006/relationships/image" Target="../media/image375.png"/><Relationship Id="rId40" Type="http://schemas.openxmlformats.org/officeDocument/2006/relationships/image" Target="../media/image378.png"/><Relationship Id="rId45" Type="http://schemas.openxmlformats.org/officeDocument/2006/relationships/image" Target="../media/image383.png"/><Relationship Id="rId53" Type="http://schemas.openxmlformats.org/officeDocument/2006/relationships/image" Target="../media/image391.png"/><Relationship Id="rId5" Type="http://schemas.openxmlformats.org/officeDocument/2006/relationships/image" Target="../media/image343.png"/><Relationship Id="rId19" Type="http://schemas.openxmlformats.org/officeDocument/2006/relationships/image" Target="../media/image357.png"/><Relationship Id="rId4" Type="http://schemas.openxmlformats.org/officeDocument/2006/relationships/image" Target="../media/image342.png"/><Relationship Id="rId9" Type="http://schemas.openxmlformats.org/officeDocument/2006/relationships/image" Target="../media/image347.png"/><Relationship Id="rId14" Type="http://schemas.openxmlformats.org/officeDocument/2006/relationships/image" Target="../media/image352.png"/><Relationship Id="rId22" Type="http://schemas.openxmlformats.org/officeDocument/2006/relationships/image" Target="../media/image360.png"/><Relationship Id="rId27" Type="http://schemas.openxmlformats.org/officeDocument/2006/relationships/image" Target="../media/image365.png"/><Relationship Id="rId30" Type="http://schemas.openxmlformats.org/officeDocument/2006/relationships/image" Target="../media/image368.png"/><Relationship Id="rId35" Type="http://schemas.openxmlformats.org/officeDocument/2006/relationships/image" Target="../media/image373.png"/><Relationship Id="rId43" Type="http://schemas.openxmlformats.org/officeDocument/2006/relationships/image" Target="../media/image381.png"/><Relationship Id="rId48" Type="http://schemas.openxmlformats.org/officeDocument/2006/relationships/image" Target="../media/image386.png"/><Relationship Id="rId56" Type="http://schemas.openxmlformats.org/officeDocument/2006/relationships/image" Target="../media/image394.png"/><Relationship Id="rId8" Type="http://schemas.openxmlformats.org/officeDocument/2006/relationships/image" Target="../media/image346.png"/><Relationship Id="rId51" Type="http://schemas.openxmlformats.org/officeDocument/2006/relationships/image" Target="../media/image389.png"/><Relationship Id="rId3" Type="http://schemas.openxmlformats.org/officeDocument/2006/relationships/image" Target="../media/image341.png"/><Relationship Id="rId12" Type="http://schemas.openxmlformats.org/officeDocument/2006/relationships/image" Target="../media/image350.png"/><Relationship Id="rId17" Type="http://schemas.openxmlformats.org/officeDocument/2006/relationships/image" Target="../media/image355.png"/><Relationship Id="rId25" Type="http://schemas.openxmlformats.org/officeDocument/2006/relationships/image" Target="../media/image363.png"/><Relationship Id="rId33" Type="http://schemas.openxmlformats.org/officeDocument/2006/relationships/image" Target="../media/image371.png"/><Relationship Id="rId38" Type="http://schemas.openxmlformats.org/officeDocument/2006/relationships/image" Target="../media/image376.png"/><Relationship Id="rId46" Type="http://schemas.openxmlformats.org/officeDocument/2006/relationships/image" Target="../media/image384.png"/><Relationship Id="rId20" Type="http://schemas.openxmlformats.org/officeDocument/2006/relationships/image" Target="../media/image358.png"/><Relationship Id="rId41" Type="http://schemas.openxmlformats.org/officeDocument/2006/relationships/image" Target="../media/image379.png"/><Relationship Id="rId54" Type="http://schemas.openxmlformats.org/officeDocument/2006/relationships/image" Target="../media/image39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44.png"/><Relationship Id="rId15" Type="http://schemas.openxmlformats.org/officeDocument/2006/relationships/image" Target="../media/image353.png"/><Relationship Id="rId23" Type="http://schemas.openxmlformats.org/officeDocument/2006/relationships/image" Target="../media/image361.png"/><Relationship Id="rId28" Type="http://schemas.openxmlformats.org/officeDocument/2006/relationships/image" Target="../media/image366.png"/><Relationship Id="rId36" Type="http://schemas.openxmlformats.org/officeDocument/2006/relationships/image" Target="../media/image374.png"/><Relationship Id="rId49" Type="http://schemas.openxmlformats.org/officeDocument/2006/relationships/image" Target="../media/image387.png"/><Relationship Id="rId57" Type="http://schemas.openxmlformats.org/officeDocument/2006/relationships/image" Target="../media/image395.png"/><Relationship Id="rId10" Type="http://schemas.openxmlformats.org/officeDocument/2006/relationships/image" Target="../media/image348.png"/><Relationship Id="rId31" Type="http://schemas.openxmlformats.org/officeDocument/2006/relationships/image" Target="../media/image369.png"/><Relationship Id="rId44" Type="http://schemas.openxmlformats.org/officeDocument/2006/relationships/image" Target="../media/image382.png"/><Relationship Id="rId52" Type="http://schemas.openxmlformats.org/officeDocument/2006/relationships/image" Target="../media/image3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A4AD3-D6DA-4C1A-16BE-859D2813E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E3E72C-6E05-95D4-7E1E-FDEDDC473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74" y="2386940"/>
            <a:ext cx="8393321" cy="97872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/>
              <a:t>MassMutual Corporate Brand Icon Library </a:t>
            </a:r>
          </a:p>
        </p:txBody>
      </p:sp>
    </p:spTree>
    <p:extLst>
      <p:ext uri="{BB962C8B-B14F-4D97-AF65-F5344CB8AC3E}">
        <p14:creationId xmlns:p14="http://schemas.microsoft.com/office/powerpoint/2010/main" val="199981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9FC48-3C07-DE8B-77D3-1EC937B73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D088A-ACC1-8E6F-5074-D69F239BF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5"/>
            <a:ext cx="11592755" cy="387798"/>
          </a:xfrm>
        </p:spPr>
        <p:txBody>
          <a:bodyPr lIns="0" tIns="0" rIns="0" bIns="0" anchor="t" anchorCtr="0">
            <a:spAutoFit/>
          </a:bodyPr>
          <a:lstStyle/>
          <a:p>
            <a:r>
              <a:rPr lang="en-US" sz="2800" dirty="0"/>
              <a:t>Icons: Basic Library — Dark Blue with Light Blue Dot (Page 8)</a:t>
            </a:r>
          </a:p>
        </p:txBody>
      </p:sp>
      <p:pic>
        <p:nvPicPr>
          <p:cNvPr id="19" name="Picture 18" descr="A blue and white string of lights&#10;&#10;Description automatically generated">
            <a:extLst>
              <a:ext uri="{FF2B5EF4-FFF2-40B4-BE49-F238E27FC236}">
                <a16:creationId xmlns:a16="http://schemas.microsoft.com/office/drawing/2014/main" id="{BCEAA0C4-B9ED-20C3-9EC5-AB7908A9E0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8" y="1509210"/>
            <a:ext cx="812800" cy="812800"/>
          </a:xfrm>
          <a:prstGeom prst="rect">
            <a:avLst/>
          </a:prstGeom>
        </p:spPr>
      </p:pic>
      <p:pic>
        <p:nvPicPr>
          <p:cNvPr id="21" name="Picture 20" descr="A blue and black sock&#10;&#10;Description automatically generated">
            <a:extLst>
              <a:ext uri="{FF2B5EF4-FFF2-40B4-BE49-F238E27FC236}">
                <a16:creationId xmlns:a16="http://schemas.microsoft.com/office/drawing/2014/main" id="{DAA3D580-2C88-8184-62E6-2003C8598B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8" y="2514033"/>
            <a:ext cx="812800" cy="812800"/>
          </a:xfrm>
          <a:prstGeom prst="rect">
            <a:avLst/>
          </a:prstGeom>
        </p:spPr>
      </p:pic>
      <p:pic>
        <p:nvPicPr>
          <p:cNvPr id="23" name="Picture 22" descr="A blue line drawing of a gift box&#10;&#10;Description automatically generated">
            <a:extLst>
              <a:ext uri="{FF2B5EF4-FFF2-40B4-BE49-F238E27FC236}">
                <a16:creationId xmlns:a16="http://schemas.microsoft.com/office/drawing/2014/main" id="{BF10C8EC-217D-A6E2-5C7E-17E09A0289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8" y="3518856"/>
            <a:ext cx="812800" cy="812800"/>
          </a:xfrm>
          <a:prstGeom prst="rect">
            <a:avLst/>
          </a:prstGeom>
        </p:spPr>
      </p:pic>
      <p:pic>
        <p:nvPicPr>
          <p:cNvPr id="25" name="Picture 24" descr="A blue and black candy cane&#10;&#10;Description automatically generated">
            <a:extLst>
              <a:ext uri="{FF2B5EF4-FFF2-40B4-BE49-F238E27FC236}">
                <a16:creationId xmlns:a16="http://schemas.microsoft.com/office/drawing/2014/main" id="{9398FAB1-6B51-0FCC-7B28-659FD12D82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8" y="4523679"/>
            <a:ext cx="812800" cy="812800"/>
          </a:xfrm>
          <a:prstGeom prst="rect">
            <a:avLst/>
          </a:prstGeom>
        </p:spPr>
      </p:pic>
      <p:pic>
        <p:nvPicPr>
          <p:cNvPr id="27" name="Picture 26" descr="A snowman with a hat and a ball&#10;&#10;Description automatically generated">
            <a:extLst>
              <a:ext uri="{FF2B5EF4-FFF2-40B4-BE49-F238E27FC236}">
                <a16:creationId xmlns:a16="http://schemas.microsoft.com/office/drawing/2014/main" id="{D6E37F0D-6B52-7ABE-8B08-FACDF9CCE1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8" y="5528503"/>
            <a:ext cx="812800" cy="812800"/>
          </a:xfrm>
          <a:prstGeom prst="rect">
            <a:avLst/>
          </a:prstGeom>
        </p:spPr>
      </p:pic>
      <p:pic>
        <p:nvPicPr>
          <p:cNvPr id="29" name="Picture 28" descr="A blue and black outline of a gingerbread person&#10;&#10;Description automatically generated">
            <a:extLst>
              <a:ext uri="{FF2B5EF4-FFF2-40B4-BE49-F238E27FC236}">
                <a16:creationId xmlns:a16="http://schemas.microsoft.com/office/drawing/2014/main" id="{C2BC9D91-3C5F-7A55-7568-CD7E6C79DFC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979" y="1509210"/>
            <a:ext cx="812800" cy="812800"/>
          </a:xfrm>
          <a:prstGeom prst="rect">
            <a:avLst/>
          </a:prstGeom>
        </p:spPr>
      </p:pic>
      <p:pic>
        <p:nvPicPr>
          <p:cNvPr id="31" name="Picture 30" descr="A blue and black line art of a cake with a candle&#10;&#10;Description automatically generated">
            <a:extLst>
              <a:ext uri="{FF2B5EF4-FFF2-40B4-BE49-F238E27FC236}">
                <a16:creationId xmlns:a16="http://schemas.microsoft.com/office/drawing/2014/main" id="{2DCE1C25-41D4-02DE-12E1-8DE60D066AD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979" y="2514033"/>
            <a:ext cx="812800" cy="812800"/>
          </a:xfrm>
          <a:prstGeom prst="rect">
            <a:avLst/>
          </a:prstGeom>
        </p:spPr>
      </p:pic>
      <p:pic>
        <p:nvPicPr>
          <p:cNvPr id="33" name="Picture 32" descr="A blue candle with a flame&#10;&#10;Description automatically generated">
            <a:extLst>
              <a:ext uri="{FF2B5EF4-FFF2-40B4-BE49-F238E27FC236}">
                <a16:creationId xmlns:a16="http://schemas.microsoft.com/office/drawing/2014/main" id="{426BD92A-543C-0E12-D9B2-8DC4F3EC36D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979" y="3518856"/>
            <a:ext cx="812800" cy="812800"/>
          </a:xfrm>
          <a:prstGeom prst="rect">
            <a:avLst/>
          </a:prstGeom>
        </p:spPr>
      </p:pic>
      <p:pic>
        <p:nvPicPr>
          <p:cNvPr id="35" name="Picture 34" descr="A blue line drawing of a fireworks explosion&#10;&#10;Description automatically generated">
            <a:extLst>
              <a:ext uri="{FF2B5EF4-FFF2-40B4-BE49-F238E27FC236}">
                <a16:creationId xmlns:a16="http://schemas.microsoft.com/office/drawing/2014/main" id="{FC771EC0-7194-1E79-B70E-96792730A22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979" y="4523679"/>
            <a:ext cx="812800" cy="812800"/>
          </a:xfrm>
          <a:prstGeom prst="rect">
            <a:avLst/>
          </a:prstGeom>
        </p:spPr>
      </p:pic>
      <p:pic>
        <p:nvPicPr>
          <p:cNvPr id="37" name="Picture 36" descr="A blue and black circle with a star and a dot&#10;&#10;Description automatically generated">
            <a:extLst>
              <a:ext uri="{FF2B5EF4-FFF2-40B4-BE49-F238E27FC236}">
                <a16:creationId xmlns:a16="http://schemas.microsoft.com/office/drawing/2014/main" id="{32A993B8-9199-03CC-F2AF-431505542B0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979" y="5528503"/>
            <a:ext cx="812800" cy="812800"/>
          </a:xfrm>
          <a:prstGeom prst="rect">
            <a:avLst/>
          </a:prstGeom>
        </p:spPr>
      </p:pic>
      <p:pic>
        <p:nvPicPr>
          <p:cNvPr id="39" name="Picture 38" descr="A blue line drawing of a rocket&#10;&#10;Description automatically generated">
            <a:extLst>
              <a:ext uri="{FF2B5EF4-FFF2-40B4-BE49-F238E27FC236}">
                <a16:creationId xmlns:a16="http://schemas.microsoft.com/office/drawing/2014/main" id="{081DF340-22EA-582E-72B5-BFDBCDFB4C9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80" y="1509210"/>
            <a:ext cx="812800" cy="812800"/>
          </a:xfrm>
          <a:prstGeom prst="rect">
            <a:avLst/>
          </a:prstGeom>
        </p:spPr>
      </p:pic>
      <p:pic>
        <p:nvPicPr>
          <p:cNvPr id="41" name="Picture 40" descr="A blue line drawing of a turkey on a plate&#10;&#10;Description automatically generated">
            <a:extLst>
              <a:ext uri="{FF2B5EF4-FFF2-40B4-BE49-F238E27FC236}">
                <a16:creationId xmlns:a16="http://schemas.microsoft.com/office/drawing/2014/main" id="{09DEFEE3-77DE-C633-5D17-6000AB5F150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80" y="2514033"/>
            <a:ext cx="812800" cy="812800"/>
          </a:xfrm>
          <a:prstGeom prst="rect">
            <a:avLst/>
          </a:prstGeom>
        </p:spPr>
      </p:pic>
      <p:pic>
        <p:nvPicPr>
          <p:cNvPr id="43" name="Picture 42" descr="A blue outline of a christmas tree&#10;&#10;Description automatically generated">
            <a:extLst>
              <a:ext uri="{FF2B5EF4-FFF2-40B4-BE49-F238E27FC236}">
                <a16:creationId xmlns:a16="http://schemas.microsoft.com/office/drawing/2014/main" id="{E8DC5869-89A5-0ED5-8BCD-3F03FD8DD55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80" y="3518856"/>
            <a:ext cx="812800" cy="812800"/>
          </a:xfrm>
          <a:prstGeom prst="rect">
            <a:avLst/>
          </a:prstGeom>
        </p:spPr>
      </p:pic>
      <p:pic>
        <p:nvPicPr>
          <p:cNvPr id="45" name="Picture 44" descr="A blue line drawing of a christmas tree&#10;&#10;Description automatically generated">
            <a:extLst>
              <a:ext uri="{FF2B5EF4-FFF2-40B4-BE49-F238E27FC236}">
                <a16:creationId xmlns:a16="http://schemas.microsoft.com/office/drawing/2014/main" id="{531764A3-DCC0-4548-9A27-B4CED26C452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80" y="4523679"/>
            <a:ext cx="812800" cy="812800"/>
          </a:xfrm>
          <a:prstGeom prst="rect">
            <a:avLst/>
          </a:prstGeom>
        </p:spPr>
      </p:pic>
      <p:pic>
        <p:nvPicPr>
          <p:cNvPr id="46" name="Picture 45" descr="A blue line drawing of a group of trees&#10;&#10;Description automatically generated">
            <a:extLst>
              <a:ext uri="{FF2B5EF4-FFF2-40B4-BE49-F238E27FC236}">
                <a16:creationId xmlns:a16="http://schemas.microsoft.com/office/drawing/2014/main" id="{E2502DE4-9BC7-B3EF-416C-7972ADA1AFF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80" y="5528503"/>
            <a:ext cx="812800" cy="812800"/>
          </a:xfrm>
          <a:prstGeom prst="rect">
            <a:avLst/>
          </a:prstGeom>
        </p:spPr>
      </p:pic>
      <p:pic>
        <p:nvPicPr>
          <p:cNvPr id="47" name="Picture 46" descr="A blue and black leaf with a blue dot&#10;&#10;Description automatically generated">
            <a:extLst>
              <a:ext uri="{FF2B5EF4-FFF2-40B4-BE49-F238E27FC236}">
                <a16:creationId xmlns:a16="http://schemas.microsoft.com/office/drawing/2014/main" id="{C91674BE-B719-F338-BBC1-88ADA22C984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41" y="1509210"/>
            <a:ext cx="812800" cy="812800"/>
          </a:xfrm>
          <a:prstGeom prst="rect">
            <a:avLst/>
          </a:prstGeom>
        </p:spPr>
      </p:pic>
      <p:pic>
        <p:nvPicPr>
          <p:cNvPr id="48" name="Picture 47" descr="A blue line drawing of a plant in a pot&#10;&#10;Description automatically generated">
            <a:extLst>
              <a:ext uri="{FF2B5EF4-FFF2-40B4-BE49-F238E27FC236}">
                <a16:creationId xmlns:a16="http://schemas.microsoft.com/office/drawing/2014/main" id="{137BBC62-182D-25B7-1ED8-1A170A23E9B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41" y="2514033"/>
            <a:ext cx="812800" cy="812800"/>
          </a:xfrm>
          <a:prstGeom prst="rect">
            <a:avLst/>
          </a:prstGeom>
        </p:spPr>
      </p:pic>
      <p:pic>
        <p:nvPicPr>
          <p:cNvPr id="49" name="Picture 48" descr="A blue and black logo&#10;&#10;Description automatically generated">
            <a:extLst>
              <a:ext uri="{FF2B5EF4-FFF2-40B4-BE49-F238E27FC236}">
                <a16:creationId xmlns:a16="http://schemas.microsoft.com/office/drawing/2014/main" id="{67FB2789-ADAB-5BD2-31F8-79A0A01867F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41" y="3518856"/>
            <a:ext cx="812800" cy="812800"/>
          </a:xfrm>
          <a:prstGeom prst="rect">
            <a:avLst/>
          </a:prstGeom>
        </p:spPr>
      </p:pic>
      <p:pic>
        <p:nvPicPr>
          <p:cNvPr id="50" name="Picture 49" descr="A blue outline of a plant with a blue circle in the middle of hands&#10;&#10;Description automatically generated">
            <a:extLst>
              <a:ext uri="{FF2B5EF4-FFF2-40B4-BE49-F238E27FC236}">
                <a16:creationId xmlns:a16="http://schemas.microsoft.com/office/drawing/2014/main" id="{70E74A4C-4C72-D108-BDF4-33148CBB3F9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41" y="4523679"/>
            <a:ext cx="812800" cy="812800"/>
          </a:xfrm>
          <a:prstGeom prst="rect">
            <a:avLst/>
          </a:prstGeom>
        </p:spPr>
      </p:pic>
      <p:pic>
        <p:nvPicPr>
          <p:cNvPr id="51" name="Picture 50" descr="A blue and black logo&#10;&#10;Description automatically generated">
            <a:extLst>
              <a:ext uri="{FF2B5EF4-FFF2-40B4-BE49-F238E27FC236}">
                <a16:creationId xmlns:a16="http://schemas.microsoft.com/office/drawing/2014/main" id="{47839881-77F8-81A3-DD45-A72AD6964B90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41" y="5528503"/>
            <a:ext cx="812800" cy="812800"/>
          </a:xfrm>
          <a:prstGeom prst="rect">
            <a:avLst/>
          </a:prstGeom>
        </p:spPr>
      </p:pic>
      <p:pic>
        <p:nvPicPr>
          <p:cNvPr id="52" name="Picture 51" descr="A blue and black logo&#10;&#10;Description automatically generated">
            <a:extLst>
              <a:ext uri="{FF2B5EF4-FFF2-40B4-BE49-F238E27FC236}">
                <a16:creationId xmlns:a16="http://schemas.microsoft.com/office/drawing/2014/main" id="{83BD9CD2-ABFE-8B16-33CF-36809ACB356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02" y="1509210"/>
            <a:ext cx="812800" cy="812800"/>
          </a:xfrm>
          <a:prstGeom prst="rect">
            <a:avLst/>
          </a:prstGeom>
        </p:spPr>
      </p:pic>
      <p:pic>
        <p:nvPicPr>
          <p:cNvPr id="53" name="Picture 52" descr="A blue and black logo&#10;&#10;Description automatically generated">
            <a:extLst>
              <a:ext uri="{FF2B5EF4-FFF2-40B4-BE49-F238E27FC236}">
                <a16:creationId xmlns:a16="http://schemas.microsoft.com/office/drawing/2014/main" id="{D36F0FCC-9698-B540-F8DF-ECCB1BD5718C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02" y="2514033"/>
            <a:ext cx="812800" cy="812800"/>
          </a:xfrm>
          <a:prstGeom prst="rect">
            <a:avLst/>
          </a:prstGeom>
        </p:spPr>
      </p:pic>
      <p:pic>
        <p:nvPicPr>
          <p:cNvPr id="55" name="Picture 54" descr="A blue line drawing of a leaf&#10;&#10;Description automatically generated">
            <a:extLst>
              <a:ext uri="{FF2B5EF4-FFF2-40B4-BE49-F238E27FC236}">
                <a16:creationId xmlns:a16="http://schemas.microsoft.com/office/drawing/2014/main" id="{5331028D-ECA4-53C4-92B2-8AEE9D411E79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02" y="3518856"/>
            <a:ext cx="812800" cy="812800"/>
          </a:xfrm>
          <a:prstGeom prst="rect">
            <a:avLst/>
          </a:prstGeom>
        </p:spPr>
      </p:pic>
      <p:pic>
        <p:nvPicPr>
          <p:cNvPr id="56" name="Picture 55" descr="A blue flower with a blue dot&#10;&#10;Description automatically generated">
            <a:extLst>
              <a:ext uri="{FF2B5EF4-FFF2-40B4-BE49-F238E27FC236}">
                <a16:creationId xmlns:a16="http://schemas.microsoft.com/office/drawing/2014/main" id="{20B03AC0-0982-B80C-EFED-8B8DEDED0C05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02" y="4523679"/>
            <a:ext cx="812800" cy="812800"/>
          </a:xfrm>
          <a:prstGeom prst="rect">
            <a:avLst/>
          </a:prstGeom>
        </p:spPr>
      </p:pic>
      <p:pic>
        <p:nvPicPr>
          <p:cNvPr id="57" name="Picture 56" descr="A blue line art of a pumpkin&#10;&#10;Description automatically generated">
            <a:extLst>
              <a:ext uri="{FF2B5EF4-FFF2-40B4-BE49-F238E27FC236}">
                <a16:creationId xmlns:a16="http://schemas.microsoft.com/office/drawing/2014/main" id="{B27A6334-6EE4-FDF2-EA08-B20A0B209756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02" y="5528503"/>
            <a:ext cx="812800" cy="812800"/>
          </a:xfrm>
          <a:prstGeom prst="rect">
            <a:avLst/>
          </a:prstGeom>
        </p:spPr>
      </p:pic>
      <p:pic>
        <p:nvPicPr>
          <p:cNvPr id="58" name="Picture 57" descr="A blue and black letter&#10;&#10;Description automatically generated">
            <a:extLst>
              <a:ext uri="{FF2B5EF4-FFF2-40B4-BE49-F238E27FC236}">
                <a16:creationId xmlns:a16="http://schemas.microsoft.com/office/drawing/2014/main" id="{18CC78D9-89F5-A1E2-039B-903024C12FA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63" y="1509210"/>
            <a:ext cx="812800" cy="812800"/>
          </a:xfrm>
          <a:prstGeom prst="rect">
            <a:avLst/>
          </a:prstGeom>
        </p:spPr>
      </p:pic>
      <p:pic>
        <p:nvPicPr>
          <p:cNvPr id="60" name="Picture 59" descr="A number with a blue dot&#10;&#10;Description automatically generated">
            <a:extLst>
              <a:ext uri="{FF2B5EF4-FFF2-40B4-BE49-F238E27FC236}">
                <a16:creationId xmlns:a16="http://schemas.microsoft.com/office/drawing/2014/main" id="{31F93B2E-1508-D560-5722-6C5DA86A29B2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63" y="2514033"/>
            <a:ext cx="812800" cy="812800"/>
          </a:xfrm>
          <a:prstGeom prst="rect">
            <a:avLst/>
          </a:prstGeom>
        </p:spPr>
      </p:pic>
      <p:pic>
        <p:nvPicPr>
          <p:cNvPr id="62" name="Picture 61" descr="A blue and black number&#10;&#10;Description automatically generated">
            <a:extLst>
              <a:ext uri="{FF2B5EF4-FFF2-40B4-BE49-F238E27FC236}">
                <a16:creationId xmlns:a16="http://schemas.microsoft.com/office/drawing/2014/main" id="{D6BB4B2A-0EDD-022E-23EF-3D7D8C68ECFE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63" y="3518856"/>
            <a:ext cx="812800" cy="812800"/>
          </a:xfrm>
          <a:prstGeom prst="rect">
            <a:avLst/>
          </a:prstGeom>
        </p:spPr>
      </p:pic>
      <p:pic>
        <p:nvPicPr>
          <p:cNvPr id="59" name="Picture 58" descr="A number with a dot in the middle&#10;&#10;Description automatically generated">
            <a:extLst>
              <a:ext uri="{FF2B5EF4-FFF2-40B4-BE49-F238E27FC236}">
                <a16:creationId xmlns:a16="http://schemas.microsoft.com/office/drawing/2014/main" id="{E226627F-6026-3081-F401-44E98A39D46D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63" y="4523679"/>
            <a:ext cx="812800" cy="812800"/>
          </a:xfrm>
          <a:prstGeom prst="rect">
            <a:avLst/>
          </a:prstGeom>
        </p:spPr>
      </p:pic>
      <p:pic>
        <p:nvPicPr>
          <p:cNvPr id="61" name="Picture 60" descr="A blue and black number&#10;&#10;Description automatically generated">
            <a:extLst>
              <a:ext uri="{FF2B5EF4-FFF2-40B4-BE49-F238E27FC236}">
                <a16:creationId xmlns:a16="http://schemas.microsoft.com/office/drawing/2014/main" id="{E3BDB8F5-CFF7-C8F1-7E99-5A38AA9BE59B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63" y="5528503"/>
            <a:ext cx="812800" cy="812800"/>
          </a:xfrm>
          <a:prstGeom prst="rect">
            <a:avLst/>
          </a:prstGeom>
        </p:spPr>
      </p:pic>
      <p:pic>
        <p:nvPicPr>
          <p:cNvPr id="63" name="Picture 62" descr="A number with a blue dot&#10;&#10;Description automatically generated">
            <a:extLst>
              <a:ext uri="{FF2B5EF4-FFF2-40B4-BE49-F238E27FC236}">
                <a16:creationId xmlns:a16="http://schemas.microsoft.com/office/drawing/2014/main" id="{7A1BDC9E-020B-6F99-063B-C6A0C68C0934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24" y="1509210"/>
            <a:ext cx="812800" cy="812800"/>
          </a:xfrm>
          <a:prstGeom prst="rect">
            <a:avLst/>
          </a:prstGeom>
        </p:spPr>
      </p:pic>
      <p:pic>
        <p:nvPicPr>
          <p:cNvPr id="193" name="Picture 192" descr="A blue circle with a dot in the middle&#10;&#10;Description automatically generated">
            <a:extLst>
              <a:ext uri="{FF2B5EF4-FFF2-40B4-BE49-F238E27FC236}">
                <a16:creationId xmlns:a16="http://schemas.microsoft.com/office/drawing/2014/main" id="{84BB5B16-07C2-FEE3-914C-F45EF39F0FF6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24" y="2514033"/>
            <a:ext cx="812800" cy="812800"/>
          </a:xfrm>
          <a:prstGeom prst="rect">
            <a:avLst/>
          </a:prstGeom>
        </p:spPr>
      </p:pic>
      <p:pic>
        <p:nvPicPr>
          <p:cNvPr id="201" name="Picture 200" descr="A blue and black number seven with a dot in the middle&#10;&#10;Description automatically generated">
            <a:extLst>
              <a:ext uri="{FF2B5EF4-FFF2-40B4-BE49-F238E27FC236}">
                <a16:creationId xmlns:a16="http://schemas.microsoft.com/office/drawing/2014/main" id="{4C560385-4B32-3028-8019-F3764DA1E644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24" y="3518856"/>
            <a:ext cx="812800" cy="812800"/>
          </a:xfrm>
          <a:prstGeom prst="rect">
            <a:avLst/>
          </a:prstGeom>
        </p:spPr>
      </p:pic>
      <p:pic>
        <p:nvPicPr>
          <p:cNvPr id="203" name="Picture 202" descr="A blue number with a dot&#10;&#10;Description automatically generated">
            <a:extLst>
              <a:ext uri="{FF2B5EF4-FFF2-40B4-BE49-F238E27FC236}">
                <a16:creationId xmlns:a16="http://schemas.microsoft.com/office/drawing/2014/main" id="{7A279BCD-D1A3-083D-4E3D-2292ED3DFD24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24" y="4523679"/>
            <a:ext cx="812800" cy="812800"/>
          </a:xfrm>
          <a:prstGeom prst="rect">
            <a:avLst/>
          </a:prstGeom>
        </p:spPr>
      </p:pic>
      <p:pic>
        <p:nvPicPr>
          <p:cNvPr id="205" name="Picture 204" descr="A blue number with a dot in the middle&#10;&#10;Description automatically generated">
            <a:extLst>
              <a:ext uri="{FF2B5EF4-FFF2-40B4-BE49-F238E27FC236}">
                <a16:creationId xmlns:a16="http://schemas.microsoft.com/office/drawing/2014/main" id="{2ACE7C96-2A26-75CE-A1A6-A9AFD92CEA19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24" y="5528503"/>
            <a:ext cx="812800" cy="812800"/>
          </a:xfrm>
          <a:prstGeom prst="rect">
            <a:avLst/>
          </a:prstGeom>
        </p:spPr>
      </p:pic>
      <p:pic>
        <p:nvPicPr>
          <p:cNvPr id="207" name="Picture 206" descr="A number with a blue dot&#10;&#10;Description automatically generated">
            <a:extLst>
              <a:ext uri="{FF2B5EF4-FFF2-40B4-BE49-F238E27FC236}">
                <a16:creationId xmlns:a16="http://schemas.microsoft.com/office/drawing/2014/main" id="{64CD4E55-BFCF-E48E-4BC7-51356677D754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585" y="1509210"/>
            <a:ext cx="812800" cy="812800"/>
          </a:xfrm>
          <a:prstGeom prst="rect">
            <a:avLst/>
          </a:prstGeom>
        </p:spPr>
      </p:pic>
      <p:pic>
        <p:nvPicPr>
          <p:cNvPr id="209" name="Picture 208" descr="A number in a circle with a dot in the middle&#10;&#10;Description automatically generated">
            <a:extLst>
              <a:ext uri="{FF2B5EF4-FFF2-40B4-BE49-F238E27FC236}">
                <a16:creationId xmlns:a16="http://schemas.microsoft.com/office/drawing/2014/main" id="{3502F9C9-E9D6-129F-6CD2-6B0FDEEA8F7A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585" y="2514033"/>
            <a:ext cx="812800" cy="812800"/>
          </a:xfrm>
          <a:prstGeom prst="rect">
            <a:avLst/>
          </a:prstGeom>
        </p:spPr>
      </p:pic>
      <p:pic>
        <p:nvPicPr>
          <p:cNvPr id="211" name="Picture 210" descr="A number in a circle with a dot in the middle&#10;&#10;Description automatically generated">
            <a:extLst>
              <a:ext uri="{FF2B5EF4-FFF2-40B4-BE49-F238E27FC236}">
                <a16:creationId xmlns:a16="http://schemas.microsoft.com/office/drawing/2014/main" id="{C3DB32F0-F9D5-074F-E721-C6B4CF57D32E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585" y="3518856"/>
            <a:ext cx="812800" cy="812800"/>
          </a:xfrm>
          <a:prstGeom prst="rect">
            <a:avLst/>
          </a:prstGeom>
        </p:spPr>
      </p:pic>
      <p:pic>
        <p:nvPicPr>
          <p:cNvPr id="213" name="Picture 212" descr="A number in a circle with a dot in the middle&#10;&#10;Description automatically generated">
            <a:extLst>
              <a:ext uri="{FF2B5EF4-FFF2-40B4-BE49-F238E27FC236}">
                <a16:creationId xmlns:a16="http://schemas.microsoft.com/office/drawing/2014/main" id="{C8171950-6EA7-9A5D-4D30-B6ED71B7F0F8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585" y="4523679"/>
            <a:ext cx="812800" cy="812800"/>
          </a:xfrm>
          <a:prstGeom prst="rect">
            <a:avLst/>
          </a:prstGeom>
        </p:spPr>
      </p:pic>
      <p:pic>
        <p:nvPicPr>
          <p:cNvPr id="195" name="Picture 194" descr="A number in a circle with a dot in the middle&#10;&#10;Description automatically generated">
            <a:extLst>
              <a:ext uri="{FF2B5EF4-FFF2-40B4-BE49-F238E27FC236}">
                <a16:creationId xmlns:a16="http://schemas.microsoft.com/office/drawing/2014/main" id="{32DD8672-6B7B-AEDA-9B4D-32C5CDAB3A65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585" y="5528503"/>
            <a:ext cx="812800" cy="812800"/>
          </a:xfrm>
          <a:prstGeom prst="rect">
            <a:avLst/>
          </a:prstGeom>
        </p:spPr>
      </p:pic>
      <p:pic>
        <p:nvPicPr>
          <p:cNvPr id="197" name="Picture 196" descr="A number in a circle with a dot in the middle&#10;&#10;Description automatically generated">
            <a:extLst>
              <a:ext uri="{FF2B5EF4-FFF2-40B4-BE49-F238E27FC236}">
                <a16:creationId xmlns:a16="http://schemas.microsoft.com/office/drawing/2014/main" id="{13D8171F-A2C9-0DED-AEC8-F1DA96E6CEC2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746" y="1509210"/>
            <a:ext cx="812800" cy="812800"/>
          </a:xfrm>
          <a:prstGeom prst="rect">
            <a:avLst/>
          </a:prstGeom>
        </p:spPr>
      </p:pic>
      <p:pic>
        <p:nvPicPr>
          <p:cNvPr id="199" name="Picture 198" descr="A number with a dot in the center&#10;&#10;Description automatically generated">
            <a:extLst>
              <a:ext uri="{FF2B5EF4-FFF2-40B4-BE49-F238E27FC236}">
                <a16:creationId xmlns:a16="http://schemas.microsoft.com/office/drawing/2014/main" id="{50298126-384A-C69C-D8EB-AC54E7146903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746" y="2514033"/>
            <a:ext cx="812800" cy="812800"/>
          </a:xfrm>
          <a:prstGeom prst="rect">
            <a:avLst/>
          </a:prstGeom>
        </p:spPr>
      </p:pic>
      <p:pic>
        <p:nvPicPr>
          <p:cNvPr id="222" name="Picture 221" descr="A number in a circle with a dot in the middle&#10;&#10;Description automatically generated">
            <a:extLst>
              <a:ext uri="{FF2B5EF4-FFF2-40B4-BE49-F238E27FC236}">
                <a16:creationId xmlns:a16="http://schemas.microsoft.com/office/drawing/2014/main" id="{B4CA1633-D329-0556-3CAF-4D0A82167B1D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746" y="3518856"/>
            <a:ext cx="812800" cy="812800"/>
          </a:xfrm>
          <a:prstGeom prst="rect">
            <a:avLst/>
          </a:prstGeom>
        </p:spPr>
      </p:pic>
      <p:pic>
        <p:nvPicPr>
          <p:cNvPr id="224" name="Picture 223" descr="A number with a blue dot in the middle&#10;&#10;Description automatically generated">
            <a:extLst>
              <a:ext uri="{FF2B5EF4-FFF2-40B4-BE49-F238E27FC236}">
                <a16:creationId xmlns:a16="http://schemas.microsoft.com/office/drawing/2014/main" id="{A0B426C4-AE9B-0F95-CBDB-B335B9A049B6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746" y="4523679"/>
            <a:ext cx="812800" cy="812800"/>
          </a:xfrm>
          <a:prstGeom prst="rect">
            <a:avLst/>
          </a:prstGeom>
        </p:spPr>
      </p:pic>
      <p:pic>
        <p:nvPicPr>
          <p:cNvPr id="226" name="Picture 225" descr="A number with a blue dot in the middle&#10;&#10;Description automatically generated">
            <a:extLst>
              <a:ext uri="{FF2B5EF4-FFF2-40B4-BE49-F238E27FC236}">
                <a16:creationId xmlns:a16="http://schemas.microsoft.com/office/drawing/2014/main" id="{05A52866-4517-2ACD-D1D3-C7A139A53ED4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746" y="5528503"/>
            <a:ext cx="812800" cy="812800"/>
          </a:xfrm>
          <a:prstGeom prst="rect">
            <a:avLst/>
          </a:prstGeom>
        </p:spPr>
      </p:pic>
      <p:pic>
        <p:nvPicPr>
          <p:cNvPr id="228" name="Picture 227" descr="A blue and black circle with a letter o and a dot&#10;&#10;Description automatically generated">
            <a:extLst>
              <a:ext uri="{FF2B5EF4-FFF2-40B4-BE49-F238E27FC236}">
                <a16:creationId xmlns:a16="http://schemas.microsoft.com/office/drawing/2014/main" id="{B141E74B-28D5-D175-C79E-ED08CD2E17A1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907" y="1509210"/>
            <a:ext cx="812800" cy="812800"/>
          </a:xfrm>
          <a:prstGeom prst="rect">
            <a:avLst/>
          </a:prstGeom>
        </p:spPr>
      </p:pic>
      <p:pic>
        <p:nvPicPr>
          <p:cNvPr id="215" name="Picture 214" descr="A number in a circle with a dot in the middle&#10;&#10;Description automatically generated">
            <a:extLst>
              <a:ext uri="{FF2B5EF4-FFF2-40B4-BE49-F238E27FC236}">
                <a16:creationId xmlns:a16="http://schemas.microsoft.com/office/drawing/2014/main" id="{8BA4CE65-24C3-ACE8-2D79-0BBC4EF2C9BD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907" y="25140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2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DE51F-7812-BD0D-B4CB-E864EFB7D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64A4C-7C8A-7C93-7BFE-473C23A62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5"/>
            <a:ext cx="11592755" cy="387798"/>
          </a:xfrm>
        </p:spPr>
        <p:txBody>
          <a:bodyPr lIns="0" tIns="0" rIns="0" bIns="0" anchor="t" anchorCtr="0">
            <a:spAutoFit/>
          </a:bodyPr>
          <a:lstStyle/>
          <a:p>
            <a:r>
              <a:rPr lang="en-US" sz="2800" dirty="0"/>
              <a:t>Icons: Basic Library — Dark Blue with White Dot (Page 1)</a:t>
            </a:r>
          </a:p>
        </p:txBody>
      </p:sp>
      <p:pic>
        <p:nvPicPr>
          <p:cNvPr id="6" name="Picture 5" descr="A blue and black symbol with wings and a white ball&#10;&#10;Description automatically generated">
            <a:extLst>
              <a:ext uri="{FF2B5EF4-FFF2-40B4-BE49-F238E27FC236}">
                <a16:creationId xmlns:a16="http://schemas.microsoft.com/office/drawing/2014/main" id="{164BC3AA-E702-A370-7EA8-C9085B0D7A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38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8" name="Picture 7" descr="A blue and white cross on a shield&#10;&#10;Description automatically generated">
            <a:extLst>
              <a:ext uri="{FF2B5EF4-FFF2-40B4-BE49-F238E27FC236}">
                <a16:creationId xmlns:a16="http://schemas.microsoft.com/office/drawing/2014/main" id="{9126F143-68FF-2A33-8244-BECA3AEF3C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38" y="251210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10" name="Picture 9" descr="A blue dollar sign with a white circle in the middle&#10;&#10;Description automatically generated">
            <a:extLst>
              <a:ext uri="{FF2B5EF4-FFF2-40B4-BE49-F238E27FC236}">
                <a16:creationId xmlns:a16="http://schemas.microsoft.com/office/drawing/2014/main" id="{A0DC124C-3630-2F3B-391C-65C619A1D6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38" y="351823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12" name="Picture 11" descr="A blue shield with a heart and a white circle&#10;&#10;Description automatically generated">
            <a:extLst>
              <a:ext uri="{FF2B5EF4-FFF2-40B4-BE49-F238E27FC236}">
                <a16:creationId xmlns:a16="http://schemas.microsoft.com/office/drawing/2014/main" id="{DD36E88D-6643-9E02-C515-EF5AD2429F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38" y="452435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13" name="Picture 12" descr="A blue shield with a dollar sign and a white circle&#10;&#10;Description automatically generated">
            <a:extLst>
              <a:ext uri="{FF2B5EF4-FFF2-40B4-BE49-F238E27FC236}">
                <a16:creationId xmlns:a16="http://schemas.microsoft.com/office/drawing/2014/main" id="{C36634FC-95BC-2F54-00A9-B3BD8E5706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38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15" name="Picture 14" descr="A blue line with a exclamation mark and a white circle&#10;&#10;Description automatically generated">
            <a:extLst>
              <a:ext uri="{FF2B5EF4-FFF2-40B4-BE49-F238E27FC236}">
                <a16:creationId xmlns:a16="http://schemas.microsoft.com/office/drawing/2014/main" id="{B97EF926-9DF3-0E72-5F42-35C55664DF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75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17" name="Picture 16" descr="A blue line drawing of a lock and a shield&#10;&#10;Description automatically generated">
            <a:extLst>
              <a:ext uri="{FF2B5EF4-FFF2-40B4-BE49-F238E27FC236}">
                <a16:creationId xmlns:a16="http://schemas.microsoft.com/office/drawing/2014/main" id="{713E9496-630F-E5C5-60CE-F21EDEAB88C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75" y="251210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19" name="Picture 18" descr="A blue and white graphic with a white circle in the middle&#10;&#10;Description automatically generated">
            <a:extLst>
              <a:ext uri="{FF2B5EF4-FFF2-40B4-BE49-F238E27FC236}">
                <a16:creationId xmlns:a16="http://schemas.microsoft.com/office/drawing/2014/main" id="{FE2BB290-22F3-4727-3654-CF022DB659F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619" y="351823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21" name="Picture 20" descr="A blue line with a white circle on the center&#10;&#10;Description automatically generated with medium confidence">
            <a:extLst>
              <a:ext uri="{FF2B5EF4-FFF2-40B4-BE49-F238E27FC236}">
                <a16:creationId xmlns:a16="http://schemas.microsoft.com/office/drawing/2014/main" id="{9DF77804-9237-7B9F-66D3-D41D5775E7F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75" y="452435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22" name="Picture 21" descr="A blue check mark and a blue shield&#10;&#10;Description automatically generated">
            <a:extLst>
              <a:ext uri="{FF2B5EF4-FFF2-40B4-BE49-F238E27FC236}">
                <a16:creationId xmlns:a16="http://schemas.microsoft.com/office/drawing/2014/main" id="{02FC8D77-FF42-4653-899E-AC208F8C7D7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75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24" name="Picture 23" descr="A blue ribbon with a check mark&#10;&#10;Description automatically generated">
            <a:extLst>
              <a:ext uri="{FF2B5EF4-FFF2-40B4-BE49-F238E27FC236}">
                <a16:creationId xmlns:a16="http://schemas.microsoft.com/office/drawing/2014/main" id="{7F1FA667-C07D-8033-FECE-590DD832116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012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25" name="Picture 24" descr="A blue and white pyramid with a ball&#10;&#10;Description automatically generated">
            <a:extLst>
              <a:ext uri="{FF2B5EF4-FFF2-40B4-BE49-F238E27FC236}">
                <a16:creationId xmlns:a16="http://schemas.microsoft.com/office/drawing/2014/main" id="{D7AB0A5C-2DE6-0C7B-6BCE-D3CCDEB1419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012" y="251210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26" name="Picture 25" descr="A blue and white logo&#10;&#10;Description automatically generated">
            <a:extLst>
              <a:ext uri="{FF2B5EF4-FFF2-40B4-BE49-F238E27FC236}">
                <a16:creationId xmlns:a16="http://schemas.microsoft.com/office/drawing/2014/main" id="{6A1C932F-78AF-7F10-7512-C2DE449CD5C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900" y="351823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27" name="Picture 26" descr="A blue outline of a person with a stethoscope&#10;&#10;Description automatically generated">
            <a:extLst>
              <a:ext uri="{FF2B5EF4-FFF2-40B4-BE49-F238E27FC236}">
                <a16:creationId xmlns:a16="http://schemas.microsoft.com/office/drawing/2014/main" id="{31748865-0156-0730-9E71-EC515BD7E34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012" y="452435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29" name="Picture 28" descr="A blue and white shopping cart with papers in it&#10;&#10;Description automatically generated">
            <a:extLst>
              <a:ext uri="{FF2B5EF4-FFF2-40B4-BE49-F238E27FC236}">
                <a16:creationId xmlns:a16="http://schemas.microsoft.com/office/drawing/2014/main" id="{9A53072E-0041-FCB2-CCDF-092C2D5C03A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012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30" name="Picture 29" descr="A blue arrow with a white circle in the middle&#10;&#10;Description automatically generated">
            <a:extLst>
              <a:ext uri="{FF2B5EF4-FFF2-40B4-BE49-F238E27FC236}">
                <a16:creationId xmlns:a16="http://schemas.microsoft.com/office/drawing/2014/main" id="{43C7AFCE-0CC6-B550-BC01-B6CE3FCC02D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49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31" name="Picture 30" descr="A blue and white compass&#10;&#10;Description automatically generated">
            <a:extLst>
              <a:ext uri="{FF2B5EF4-FFF2-40B4-BE49-F238E27FC236}">
                <a16:creationId xmlns:a16="http://schemas.microsoft.com/office/drawing/2014/main" id="{8644485D-68BA-DC87-FA32-2B25FEF0AFC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49" y="251210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33" name="Picture 32" descr="A blue outline of a state with a white circle on it&#10;&#10;Description automatically generated">
            <a:extLst>
              <a:ext uri="{FF2B5EF4-FFF2-40B4-BE49-F238E27FC236}">
                <a16:creationId xmlns:a16="http://schemas.microsoft.com/office/drawing/2014/main" id="{D1A3ECDC-8308-0B5E-F793-9E53BCAF86B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181" y="3518232"/>
            <a:ext cx="953359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34" name="Picture 33" descr="A blue line drawing of a desk chair and a lamp&#10;&#10;Description automatically generated">
            <a:extLst>
              <a:ext uri="{FF2B5EF4-FFF2-40B4-BE49-F238E27FC236}">
                <a16:creationId xmlns:a16="http://schemas.microsoft.com/office/drawing/2014/main" id="{AD2FA20C-79EE-204F-6225-2661F7E97C45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49" y="452435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35" name="Picture 34" descr="A calendar with a white circle&#10;&#10;Description automatically generated">
            <a:extLst>
              <a:ext uri="{FF2B5EF4-FFF2-40B4-BE49-F238E27FC236}">
                <a16:creationId xmlns:a16="http://schemas.microsoft.com/office/drawing/2014/main" id="{CC876C0B-125B-88B2-6290-3948651577C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49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36" name="Picture 35" descr="A diagram on a black background&#10;&#10;Description automatically generated">
            <a:extLst>
              <a:ext uri="{FF2B5EF4-FFF2-40B4-BE49-F238E27FC236}">
                <a16:creationId xmlns:a16="http://schemas.microsoft.com/office/drawing/2014/main" id="{4826CB98-BD69-3D59-D74B-A105DAC78F5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86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37" name="Picture 36" descr="A blue line drawing of a building&#10;&#10;Description automatically generated">
            <a:extLst>
              <a:ext uri="{FF2B5EF4-FFF2-40B4-BE49-F238E27FC236}">
                <a16:creationId xmlns:a16="http://schemas.microsoft.com/office/drawing/2014/main" id="{4E7FB020-9E11-BF59-A5C4-B52D35E07989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86" y="251210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38" name="Picture 37" descr="A blue and white column with a white ball&#10;&#10;Description automatically generated">
            <a:extLst>
              <a:ext uri="{FF2B5EF4-FFF2-40B4-BE49-F238E27FC236}">
                <a16:creationId xmlns:a16="http://schemas.microsoft.com/office/drawing/2014/main" id="{2B33F8C7-5ECE-B281-74EC-D3C8A608D472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021" y="351823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39" name="Picture 38" descr="A blue and white scale&#10;&#10;Description automatically generated">
            <a:extLst>
              <a:ext uri="{FF2B5EF4-FFF2-40B4-BE49-F238E27FC236}">
                <a16:creationId xmlns:a16="http://schemas.microsoft.com/office/drawing/2014/main" id="{C2EBA5FD-4A90-5006-B1CB-5A05535719F1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86" y="452435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1" name="Picture 40" descr="A blue and white desk lamp&#10;&#10;Description automatically generated">
            <a:extLst>
              <a:ext uri="{FF2B5EF4-FFF2-40B4-BE49-F238E27FC236}">
                <a16:creationId xmlns:a16="http://schemas.microsoft.com/office/drawing/2014/main" id="{9FD97C34-60B7-43CB-2DF4-F6DF25EBE8C6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86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2" name="Picture 41" descr="A blue stamp with a white ball&#10;&#10;Description automatically generated">
            <a:extLst>
              <a:ext uri="{FF2B5EF4-FFF2-40B4-BE49-F238E27FC236}">
                <a16:creationId xmlns:a16="http://schemas.microsoft.com/office/drawing/2014/main" id="{B2F3EBB1-5E35-C805-623F-D8ED009E3B69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023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3" name="Picture 42" descr="A blue and white pen nib&#10;&#10;Description automatically generated">
            <a:extLst>
              <a:ext uri="{FF2B5EF4-FFF2-40B4-BE49-F238E27FC236}">
                <a16:creationId xmlns:a16="http://schemas.microsoft.com/office/drawing/2014/main" id="{6DD7D985-3BB4-568C-73C0-5263AB9BF0D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023" y="251210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4" name="Picture 43" descr="A blue and white lightbulb with a white ball&#10;&#10;Description automatically generated">
            <a:extLst>
              <a:ext uri="{FF2B5EF4-FFF2-40B4-BE49-F238E27FC236}">
                <a16:creationId xmlns:a16="http://schemas.microsoft.com/office/drawing/2014/main" id="{3F038295-47E6-FD3C-7FAE-7DF38F538B2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302" y="351823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4" name="Picture 53" descr="A blue and white bell with a white ball&#10;&#10;Description automatically generated">
            <a:extLst>
              <a:ext uri="{FF2B5EF4-FFF2-40B4-BE49-F238E27FC236}">
                <a16:creationId xmlns:a16="http://schemas.microsoft.com/office/drawing/2014/main" id="{8CB84DA1-77D4-4AC2-33D8-E56C80707318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023" y="452435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7" name="Picture 56" descr="A blue and white x in a hexagon with a white circle&#10;&#10;Description automatically generated">
            <a:extLst>
              <a:ext uri="{FF2B5EF4-FFF2-40B4-BE49-F238E27FC236}">
                <a16:creationId xmlns:a16="http://schemas.microsoft.com/office/drawing/2014/main" id="{655ED43B-E71C-84AF-0671-12533FB518CC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023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61" name="Picture 60" descr="A blue and white exclamation mark&#10;&#10;Description automatically generated">
            <a:extLst>
              <a:ext uri="{FF2B5EF4-FFF2-40B4-BE49-F238E27FC236}">
                <a16:creationId xmlns:a16="http://schemas.microsoft.com/office/drawing/2014/main" id="{031A775D-2F4B-F190-CB46-1FB0561FA2A9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60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73" name="Picture 472" descr="A blue and white triangle with a exclamation mark&#10;&#10;Description automatically generated">
            <a:extLst>
              <a:ext uri="{FF2B5EF4-FFF2-40B4-BE49-F238E27FC236}">
                <a16:creationId xmlns:a16="http://schemas.microsoft.com/office/drawing/2014/main" id="{01E6241C-7C21-D5C2-59D0-6054C21295BA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60" y="251210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74" name="Picture 473" descr="A blue and white line on a black background&#10;&#10;Description automatically generated">
            <a:extLst>
              <a:ext uri="{FF2B5EF4-FFF2-40B4-BE49-F238E27FC236}">
                <a16:creationId xmlns:a16="http://schemas.microsoft.com/office/drawing/2014/main" id="{1365B681-C467-9A8A-207A-6F02E1B3B757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583" y="351823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75" name="Picture 474" descr="A blue line drawing of a paper with a pen&#10;&#10;Description automatically generated">
            <a:extLst>
              <a:ext uri="{FF2B5EF4-FFF2-40B4-BE49-F238E27FC236}">
                <a16:creationId xmlns:a16="http://schemas.microsoft.com/office/drawing/2014/main" id="{C1A6AEE6-A967-5F1E-3AED-BBB3E0040DBE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60" y="452435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92" name="Picture 491" descr="A blue pen and paper with a black background&#10;&#10;Description automatically generated">
            <a:extLst>
              <a:ext uri="{FF2B5EF4-FFF2-40B4-BE49-F238E27FC236}">
                <a16:creationId xmlns:a16="http://schemas.microsoft.com/office/drawing/2014/main" id="{B8B449D6-6182-8176-3B27-A96C0CAAE59E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60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93" name="Picture 492" descr="A blue line drawing of a document with a magnifying glass and a check mark&#10;&#10;Description automatically generated">
            <a:extLst>
              <a:ext uri="{FF2B5EF4-FFF2-40B4-BE49-F238E27FC236}">
                <a16:creationId xmlns:a16="http://schemas.microsoft.com/office/drawing/2014/main" id="{9D84A02E-CF97-8F3C-12CE-02FCDA8320D6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697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94" name="Picture 493" descr="A blue line drawing of a document with a ribbon and a white ball&#10;&#10;Description automatically generated">
            <a:extLst>
              <a:ext uri="{FF2B5EF4-FFF2-40B4-BE49-F238E27FC236}">
                <a16:creationId xmlns:a16="http://schemas.microsoft.com/office/drawing/2014/main" id="{E3A0E3CC-319F-5FFB-95B4-2C0B89088B19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697" y="251210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95" name="Picture 494" descr="A blue line drawing of a document with a gear and a white circle&#10;&#10;Description automatically generated">
            <a:extLst>
              <a:ext uri="{FF2B5EF4-FFF2-40B4-BE49-F238E27FC236}">
                <a16:creationId xmlns:a16="http://schemas.microsoft.com/office/drawing/2014/main" id="{ECC2C89A-66A5-FBAA-526B-43422C207DE6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864" y="351823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96" name="Picture 495" descr="A blue outline of a paper with a chess piece and a white ball&#10;&#10;Description automatically generated">
            <a:extLst>
              <a:ext uri="{FF2B5EF4-FFF2-40B4-BE49-F238E27FC236}">
                <a16:creationId xmlns:a16="http://schemas.microsoft.com/office/drawing/2014/main" id="{0E6DB17B-857B-FCD0-E7A6-B9E7CB6B14D8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697" y="452435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97" name="Picture 496" descr="A blue line drawing of a clipboard with a white arrow and a black background&#10;&#10;Description automatically generated">
            <a:extLst>
              <a:ext uri="{FF2B5EF4-FFF2-40B4-BE49-F238E27FC236}">
                <a16:creationId xmlns:a16="http://schemas.microsoft.com/office/drawing/2014/main" id="{D6AECAF7-5725-4E6B-A762-DB90D3A88C8F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697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98" name="Picture 497" descr="A blue line drawing of a clipboard with a white dot&#10;&#10;Description automatically generated">
            <a:extLst>
              <a:ext uri="{FF2B5EF4-FFF2-40B4-BE49-F238E27FC236}">
                <a16:creationId xmlns:a16="http://schemas.microsoft.com/office/drawing/2014/main" id="{107731CB-9225-96CA-3B22-000E01D90131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034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99" name="Picture 498" descr="A clipboard with check marks and a white circle&#10;&#10;Description automatically generated">
            <a:extLst>
              <a:ext uri="{FF2B5EF4-FFF2-40B4-BE49-F238E27FC236}">
                <a16:creationId xmlns:a16="http://schemas.microsoft.com/office/drawing/2014/main" id="{0711B0AA-F07C-831E-6DD3-CD98E0FB8711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034" y="251210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0" name="Picture 499" descr="A blue line with a white circle and a black background&#10;&#10;Description automatically generated">
            <a:extLst>
              <a:ext uri="{FF2B5EF4-FFF2-40B4-BE49-F238E27FC236}">
                <a16:creationId xmlns:a16="http://schemas.microsoft.com/office/drawing/2014/main" id="{CAAE8691-82F9-366D-4DB7-05E9F3B24E02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145" y="351823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1" name="Picture 500" descr="A blue line drawing of a letter&#10;&#10;Description automatically generated">
            <a:extLst>
              <a:ext uri="{FF2B5EF4-FFF2-40B4-BE49-F238E27FC236}">
                <a16:creationId xmlns:a16="http://schemas.microsoft.com/office/drawing/2014/main" id="{F2222716-0C45-4D3A-87DF-D459BD4682F8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034" y="452435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2" name="Picture 501" descr="A blue and white envelope with a white circle&#10;&#10;Description automatically generated">
            <a:extLst>
              <a:ext uri="{FF2B5EF4-FFF2-40B4-BE49-F238E27FC236}">
                <a16:creationId xmlns:a16="http://schemas.microsoft.com/office/drawing/2014/main" id="{EBB7A3BD-F6F0-FA2C-6AE6-0DA4A720A8C6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034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3" name="Picture 502" descr="A blue and white logo&#10;&#10;Description automatically generated">
            <a:extLst>
              <a:ext uri="{FF2B5EF4-FFF2-40B4-BE49-F238E27FC236}">
                <a16:creationId xmlns:a16="http://schemas.microsoft.com/office/drawing/2014/main" id="{2A3DDA2D-0FA6-7D12-BF2C-A88DBC762B6C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371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4" name="Picture 503" descr="A blue and white icon with a white circle&#10;&#10;Description automatically generated">
            <a:extLst>
              <a:ext uri="{FF2B5EF4-FFF2-40B4-BE49-F238E27FC236}">
                <a16:creationId xmlns:a16="http://schemas.microsoft.com/office/drawing/2014/main" id="{7434BEA1-BC90-9263-1AB8-0C4A4EA4E6DA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371" y="251210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5" name="Picture 504" descr="A blue and white line drawing of a book&#10;&#10;Description automatically generated">
            <a:extLst>
              <a:ext uri="{FF2B5EF4-FFF2-40B4-BE49-F238E27FC236}">
                <a16:creationId xmlns:a16="http://schemas.microsoft.com/office/drawing/2014/main" id="{E0A31949-1A5D-6277-6D10-CFB9B275973A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426" y="351823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6" name="Picture 505" descr="A blue and white logo&#10;&#10;Description automatically generated">
            <a:extLst>
              <a:ext uri="{FF2B5EF4-FFF2-40B4-BE49-F238E27FC236}">
                <a16:creationId xmlns:a16="http://schemas.microsoft.com/office/drawing/2014/main" id="{9434F013-9D85-7724-E9D7-2103FE946725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371" y="452435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7" name="Picture 506" descr="A light bulb and a book&#10;&#10;Description automatically generated">
            <a:extLst>
              <a:ext uri="{FF2B5EF4-FFF2-40B4-BE49-F238E27FC236}">
                <a16:creationId xmlns:a16="http://schemas.microsoft.com/office/drawing/2014/main" id="{25F7292D-29D3-4575-412D-10890D6B58F4}"/>
              </a:ext>
            </a:extLst>
          </p:cNvPr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371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8" name="Picture 507" descr="A blue and white logo with a white circle and arrows&#10;&#10;Description automatically generated">
            <a:extLst>
              <a:ext uri="{FF2B5EF4-FFF2-40B4-BE49-F238E27FC236}">
                <a16:creationId xmlns:a16="http://schemas.microsoft.com/office/drawing/2014/main" id="{0D6BC0C2-983E-0745-AE19-59D0C0DC077E}"/>
              </a:ext>
            </a:extLst>
          </p:cNvPr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11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9" name="Picture 508" descr="A blue and white gear with arrows&#10;&#10;Description automatically generated">
            <a:extLst>
              <a:ext uri="{FF2B5EF4-FFF2-40B4-BE49-F238E27FC236}">
                <a16:creationId xmlns:a16="http://schemas.microsoft.com/office/drawing/2014/main" id="{ADEB62B2-C3EE-39C6-3B2C-8362600B467D}"/>
              </a:ext>
            </a:extLst>
          </p:cNvPr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11" y="251210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10" name="Picture 509" descr="A blue and white logo with a pen and a gear&#10;&#10;Description automatically generated">
            <a:extLst>
              <a:ext uri="{FF2B5EF4-FFF2-40B4-BE49-F238E27FC236}">
                <a16:creationId xmlns:a16="http://schemas.microsoft.com/office/drawing/2014/main" id="{3F22890F-ECD0-1A42-8600-17414ACCC114}"/>
              </a:ext>
            </a:extLst>
          </p:cNvPr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11" y="351823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11" name="Picture 510" descr="A light bulb with a gear inside&#10;&#10;Description automatically generated">
            <a:extLst>
              <a:ext uri="{FF2B5EF4-FFF2-40B4-BE49-F238E27FC236}">
                <a16:creationId xmlns:a16="http://schemas.microsoft.com/office/drawing/2014/main" id="{986C9A40-D000-1676-7B6F-C6B12A703F33}"/>
              </a:ext>
            </a:extLst>
          </p:cNvPr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11" y="452435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128" name="Picture 127" descr="A blue and white gears&#10;&#10;Description automatically generated">
            <a:extLst>
              <a:ext uri="{FF2B5EF4-FFF2-40B4-BE49-F238E27FC236}">
                <a16:creationId xmlns:a16="http://schemas.microsoft.com/office/drawing/2014/main" id="{3C00C290-88EF-442D-26F7-BB94C0DA4A95}"/>
              </a:ext>
            </a:extLst>
          </p:cNvPr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11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</p:spTree>
    <p:extLst>
      <p:ext uri="{BB962C8B-B14F-4D97-AF65-F5344CB8AC3E}">
        <p14:creationId xmlns:p14="http://schemas.microsoft.com/office/powerpoint/2010/main" val="110093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D0562-43A5-D4D1-3C73-F03DBA9C1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95CD3-C58C-DD9E-649C-3CC90FA76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5"/>
            <a:ext cx="11592755" cy="387798"/>
          </a:xfrm>
        </p:spPr>
        <p:txBody>
          <a:bodyPr lIns="0" tIns="0" rIns="0" bIns="0" anchor="t" anchorCtr="0">
            <a:spAutoFit/>
          </a:bodyPr>
          <a:lstStyle/>
          <a:p>
            <a:r>
              <a:rPr lang="en-US" sz="2800" dirty="0"/>
              <a:t>Icons: Basic Library — Dark Blue with White Dot (Page 2)</a:t>
            </a:r>
          </a:p>
        </p:txBody>
      </p:sp>
      <p:pic>
        <p:nvPicPr>
          <p:cNvPr id="18" name="Picture 17" descr="A blue and white chess pieces&#10;&#10;Description automatically generated">
            <a:extLst>
              <a:ext uri="{FF2B5EF4-FFF2-40B4-BE49-F238E27FC236}">
                <a16:creationId xmlns:a16="http://schemas.microsoft.com/office/drawing/2014/main" id="{9819C9CE-34B0-B2EE-C325-6E859653AB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38" y="1492250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20" name="Picture 19" descr="A blue and white logo&#10;&#10;Description automatically generated">
            <a:extLst>
              <a:ext uri="{FF2B5EF4-FFF2-40B4-BE49-F238E27FC236}">
                <a16:creationId xmlns:a16="http://schemas.microsoft.com/office/drawing/2014/main" id="{83F5DD4C-5559-C70F-C446-B32E0A3135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38" y="2501808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23" name="Picture 22" descr="A maze with a white circle in the middle&#10;&#10;Description automatically generated">
            <a:extLst>
              <a:ext uri="{FF2B5EF4-FFF2-40B4-BE49-F238E27FC236}">
                <a16:creationId xmlns:a16="http://schemas.microsoft.com/office/drawing/2014/main" id="{E6B40B62-6241-F2C8-AD26-11304DF2B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38" y="351136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5" name="Picture 44" descr="A blue puzzle piece with a white dot&#10;&#10;Description automatically generated">
            <a:extLst>
              <a:ext uri="{FF2B5EF4-FFF2-40B4-BE49-F238E27FC236}">
                <a16:creationId xmlns:a16="http://schemas.microsoft.com/office/drawing/2014/main" id="{5BC9690E-1F03-20F1-1566-150B0A9C33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38" y="4520926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6" name="Picture 45" descr="A blue and white chat bubble&#10;&#10;Description automatically generated">
            <a:extLst>
              <a:ext uri="{FF2B5EF4-FFF2-40B4-BE49-F238E27FC236}">
                <a16:creationId xmlns:a16="http://schemas.microsoft.com/office/drawing/2014/main" id="{6712BE10-C5CE-34E3-F21C-FA46ACB592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38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8" name="Picture 47" descr="A blue and white chat bubble&#10;&#10;Description automatically generated">
            <a:extLst>
              <a:ext uri="{FF2B5EF4-FFF2-40B4-BE49-F238E27FC236}">
                <a16:creationId xmlns:a16="http://schemas.microsoft.com/office/drawing/2014/main" id="{FE9CFA8C-A871-6549-74D5-0BCC55B688A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91" y="1492250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9" name="Picture 48" descr="A blue and white chat bubbles&#10;&#10;Description automatically generated">
            <a:extLst>
              <a:ext uri="{FF2B5EF4-FFF2-40B4-BE49-F238E27FC236}">
                <a16:creationId xmlns:a16="http://schemas.microsoft.com/office/drawing/2014/main" id="{DF6D8CD9-4363-A127-1859-CA51FA3EDB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91" y="2501808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" name="Picture 49" descr="A blue and white chat bubbles&#10;&#10;Description automatically generated">
            <a:extLst>
              <a:ext uri="{FF2B5EF4-FFF2-40B4-BE49-F238E27FC236}">
                <a16:creationId xmlns:a16="http://schemas.microsoft.com/office/drawing/2014/main" id="{C916C632-5D8B-BD03-A90C-C6D70DE6359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91" y="351136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2" name="Picture 51" descr="A blue square with a white circle and a white arrow&#10;&#10;Description automatically generated">
            <a:extLst>
              <a:ext uri="{FF2B5EF4-FFF2-40B4-BE49-F238E27FC236}">
                <a16:creationId xmlns:a16="http://schemas.microsoft.com/office/drawing/2014/main" id="{74335D47-0B73-7A3D-F5D7-FC81E20F4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91" y="4520926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3" name="Picture 52" descr="A blue square with a white circle and a white circle in the middle&#10;&#10;Description automatically generated">
            <a:extLst>
              <a:ext uri="{FF2B5EF4-FFF2-40B4-BE49-F238E27FC236}">
                <a16:creationId xmlns:a16="http://schemas.microsoft.com/office/drawing/2014/main" id="{09D5473F-A9CA-02E1-0854-9585DE79339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91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6" name="Picture 55" descr="A blue and white cloud with a white circle and a white circle&#10;&#10;Description automatically generated">
            <a:extLst>
              <a:ext uri="{FF2B5EF4-FFF2-40B4-BE49-F238E27FC236}">
                <a16:creationId xmlns:a16="http://schemas.microsoft.com/office/drawing/2014/main" id="{C68EFC39-D843-2F94-1A75-EBECC977A84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044" y="1492250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8" name="Picture 57" descr="A blue and white cloud with a white circle&#10;&#10;Description automatically generated">
            <a:extLst>
              <a:ext uri="{FF2B5EF4-FFF2-40B4-BE49-F238E27FC236}">
                <a16:creationId xmlns:a16="http://schemas.microsoft.com/office/drawing/2014/main" id="{4EF11184-27BD-408C-3DDE-09A22D0310C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044" y="2501808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60" name="Picture 59" descr="A blue and white chain with a white circle&#10;&#10;Description automatically generated">
            <a:extLst>
              <a:ext uri="{FF2B5EF4-FFF2-40B4-BE49-F238E27FC236}">
                <a16:creationId xmlns:a16="http://schemas.microsoft.com/office/drawing/2014/main" id="{C6E5713C-A17D-C2D4-3119-082AA8F7BEE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044" y="351136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62" name="Picture 61" descr="A blue chain with a white ball in the middle&#10;&#10;Description automatically generated">
            <a:extLst>
              <a:ext uri="{FF2B5EF4-FFF2-40B4-BE49-F238E27FC236}">
                <a16:creationId xmlns:a16="http://schemas.microsoft.com/office/drawing/2014/main" id="{968FDE65-6D9B-EE12-1A7E-FBBB06832EE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044" y="4520926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48" name="Picture 447" descr="A blue line with a white circle in the middle&#10;&#10;Description automatically generated">
            <a:extLst>
              <a:ext uri="{FF2B5EF4-FFF2-40B4-BE49-F238E27FC236}">
                <a16:creationId xmlns:a16="http://schemas.microsoft.com/office/drawing/2014/main" id="{E97DC4FE-DB11-06C7-2C0B-DC19C37A9BD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044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49" name="Picture 448" descr="A hand pointing at a button&#10;&#10;Description automatically generated">
            <a:extLst>
              <a:ext uri="{FF2B5EF4-FFF2-40B4-BE49-F238E27FC236}">
                <a16:creationId xmlns:a16="http://schemas.microsoft.com/office/drawing/2014/main" id="{0D5C3F1D-D96A-A872-8885-BF97EFA10EC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397" y="1492250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50" name="Picture 449" descr="A blue and white arrow in a circle&#10;&#10;Description automatically generated">
            <a:extLst>
              <a:ext uri="{FF2B5EF4-FFF2-40B4-BE49-F238E27FC236}">
                <a16:creationId xmlns:a16="http://schemas.microsoft.com/office/drawing/2014/main" id="{880A46A8-3142-26EF-3725-4233FEF8A8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397" y="2501808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51" name="Picture 450" descr="A blue circle with arrows and a percent sign&#10;&#10;Description automatically generated">
            <a:extLst>
              <a:ext uri="{FF2B5EF4-FFF2-40B4-BE49-F238E27FC236}">
                <a16:creationId xmlns:a16="http://schemas.microsoft.com/office/drawing/2014/main" id="{F52996D4-3643-34E4-251F-9A7126D5C67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397" y="351136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52" name="Picture 451" descr="A dollar sign with arrows around it&#10;&#10;Description automatically generated">
            <a:extLst>
              <a:ext uri="{FF2B5EF4-FFF2-40B4-BE49-F238E27FC236}">
                <a16:creationId xmlns:a16="http://schemas.microsoft.com/office/drawing/2014/main" id="{CB93EF38-1CB5-944B-14F0-62D8C58B4A60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397" y="4520926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53" name="Picture 452" descr="A blue and white clock with arrows&#10;&#10;Description automatically generated">
            <a:extLst>
              <a:ext uri="{FF2B5EF4-FFF2-40B4-BE49-F238E27FC236}">
                <a16:creationId xmlns:a16="http://schemas.microsoft.com/office/drawing/2014/main" id="{D746682D-4026-57FA-D760-BFCAFF5A4907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397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54" name="Picture 453" descr="A blue arrows with a white circle in the middle&#10;&#10;Description automatically generated">
            <a:extLst>
              <a:ext uri="{FF2B5EF4-FFF2-40B4-BE49-F238E27FC236}">
                <a16:creationId xmlns:a16="http://schemas.microsoft.com/office/drawing/2014/main" id="{F5C5245F-B707-373D-2EAB-51EDEC69542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750" y="1492250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55" name="Picture 454" descr="A black circle with a white circle and a white circle with a white circle and a white circle with a black background&#10;&#10;Description automatically generated">
            <a:extLst>
              <a:ext uri="{FF2B5EF4-FFF2-40B4-BE49-F238E27FC236}">
                <a16:creationId xmlns:a16="http://schemas.microsoft.com/office/drawing/2014/main" id="{B90E8811-FA6D-AD09-BF5D-031A3EC1640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750" y="2501808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56" name="Picture 455" descr="A blue and white spiral with a white circle&#10;&#10;Description automatically generated">
            <a:extLst>
              <a:ext uri="{FF2B5EF4-FFF2-40B4-BE49-F238E27FC236}">
                <a16:creationId xmlns:a16="http://schemas.microsoft.com/office/drawing/2014/main" id="{A45071E4-9944-7CC3-0DE1-20F49104EA18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750" y="351136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57" name="Picture 456" descr="A blue circle with a white circle and a white circle with a white circle and a white circle with a white circle and a white circle with a black background&#10;&#10;Description automatically generated">
            <a:extLst>
              <a:ext uri="{FF2B5EF4-FFF2-40B4-BE49-F238E27FC236}">
                <a16:creationId xmlns:a16="http://schemas.microsoft.com/office/drawing/2014/main" id="{8C5332B2-276C-B98D-4FB6-37A914D6DB5C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750" y="4520926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58" name="Picture 457" descr="A blue x in a circle with a white dot in the center&#10;&#10;Description automatically generated">
            <a:extLst>
              <a:ext uri="{FF2B5EF4-FFF2-40B4-BE49-F238E27FC236}">
                <a16:creationId xmlns:a16="http://schemas.microsoft.com/office/drawing/2014/main" id="{C4A4C526-A7BF-DF0E-0F59-8E85F53C9060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750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59" name="Picture 458" descr="A blue circle with a white circle and a white circle with a white circle on it&#10;&#10;Description automatically generated">
            <a:extLst>
              <a:ext uri="{FF2B5EF4-FFF2-40B4-BE49-F238E27FC236}">
                <a16:creationId xmlns:a16="http://schemas.microsoft.com/office/drawing/2014/main" id="{D71F9730-4CAF-D444-4AC8-33C794D8114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03" y="1492250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60" name="Picture 459" descr="A blue and white play button&#10;&#10;Description automatically generated">
            <a:extLst>
              <a:ext uri="{FF2B5EF4-FFF2-40B4-BE49-F238E27FC236}">
                <a16:creationId xmlns:a16="http://schemas.microsoft.com/office/drawing/2014/main" id="{A6A0C6F3-CA44-E419-E090-908CEF01679D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03" y="2501808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61" name="Picture 460" descr="A blue and white arrow in a circle with a white dot&#10;&#10;Description automatically generated">
            <a:extLst>
              <a:ext uri="{FF2B5EF4-FFF2-40B4-BE49-F238E27FC236}">
                <a16:creationId xmlns:a16="http://schemas.microsoft.com/office/drawing/2014/main" id="{159751E2-E45F-8EB0-A22A-BD61D2FAC755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03" y="351136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62" name="Picture 461" descr="A blue and white arrow in a circle&#10;&#10;Description automatically generated">
            <a:extLst>
              <a:ext uri="{FF2B5EF4-FFF2-40B4-BE49-F238E27FC236}">
                <a16:creationId xmlns:a16="http://schemas.microsoft.com/office/drawing/2014/main" id="{9DA59DD3-F5A6-A971-B4DA-E659725DDB83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03" y="4520926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63" name="Picture 462" descr="A question mark in a circle&#10;&#10;Description automatically generated">
            <a:extLst>
              <a:ext uri="{FF2B5EF4-FFF2-40B4-BE49-F238E27FC236}">
                <a16:creationId xmlns:a16="http://schemas.microsoft.com/office/drawing/2014/main" id="{109DA84E-F108-8DB1-D246-8966E189C7AF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03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64" name="Picture 463" descr="A blue arrow in a circle with a white dot&#10;&#10;Description automatically generated">
            <a:extLst>
              <a:ext uri="{FF2B5EF4-FFF2-40B4-BE49-F238E27FC236}">
                <a16:creationId xmlns:a16="http://schemas.microsoft.com/office/drawing/2014/main" id="{B5587E21-FF5F-53A2-B73F-37752AF311D0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456" y="1492250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65" name="Picture 464" descr="A number with a white circle in the middle&#10;&#10;Description automatically generated">
            <a:extLst>
              <a:ext uri="{FF2B5EF4-FFF2-40B4-BE49-F238E27FC236}">
                <a16:creationId xmlns:a16="http://schemas.microsoft.com/office/drawing/2014/main" id="{5A111650-686E-F8B8-733C-18F6425EDC23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456" y="2501808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66" name="Picture 465" descr="A blue circle with a white circle and a letter u&#10;&#10;Description automatically generated">
            <a:extLst>
              <a:ext uri="{FF2B5EF4-FFF2-40B4-BE49-F238E27FC236}">
                <a16:creationId xmlns:a16="http://schemas.microsoft.com/office/drawing/2014/main" id="{9E8339CB-C35D-36A4-88C0-CD8ACC77FB08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456" y="351136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67" name="Picture 466" descr="A blue check mark in a circle&#10;&#10;Description automatically generated">
            <a:extLst>
              <a:ext uri="{FF2B5EF4-FFF2-40B4-BE49-F238E27FC236}">
                <a16:creationId xmlns:a16="http://schemas.microsoft.com/office/drawing/2014/main" id="{9CB07F1A-9DB5-336F-C959-23D8A6CF9356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456" y="4520926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68" name="Picture 467" descr="A blue check mark in a circle with a white dot in the middle&#10;&#10;Description automatically generated">
            <a:extLst>
              <a:ext uri="{FF2B5EF4-FFF2-40B4-BE49-F238E27FC236}">
                <a16:creationId xmlns:a16="http://schemas.microsoft.com/office/drawing/2014/main" id="{D69489B7-F3D6-5C55-6E18-940BE46758E1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456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69" name="Picture 468" descr="A blue and white printer&#10;&#10;Description automatically generated">
            <a:extLst>
              <a:ext uri="{FF2B5EF4-FFF2-40B4-BE49-F238E27FC236}">
                <a16:creationId xmlns:a16="http://schemas.microsoft.com/office/drawing/2014/main" id="{F8E8D6BA-A91A-B2B2-C083-33373BDFA09D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809" y="1492250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70" name="Picture 469" descr="A cell phone and a cell phone&#10;&#10;Description automatically generated">
            <a:extLst>
              <a:ext uri="{FF2B5EF4-FFF2-40B4-BE49-F238E27FC236}">
                <a16:creationId xmlns:a16="http://schemas.microsoft.com/office/drawing/2014/main" id="{D2187836-F96E-5E95-4C23-B243863F8B99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809" y="2501808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71" name="Picture 470" descr="A phone with a white circle on the screen&#10;&#10;Description automatically generated">
            <a:extLst>
              <a:ext uri="{FF2B5EF4-FFF2-40B4-BE49-F238E27FC236}">
                <a16:creationId xmlns:a16="http://schemas.microsoft.com/office/drawing/2014/main" id="{EBECD639-CD8B-763A-54D7-9F469CD5C5BF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809" y="351136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72" name="Picture 471" descr="A blue and white computer screen with a white circle&#10;&#10;Description automatically generated">
            <a:extLst>
              <a:ext uri="{FF2B5EF4-FFF2-40B4-BE49-F238E27FC236}">
                <a16:creationId xmlns:a16="http://schemas.microsoft.com/office/drawing/2014/main" id="{CA790E06-840C-511D-1DE2-6C8CF61A247D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809" y="4520926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76" name="Picture 475" descr="A computer screen with a mouse cursor and a white ball&#10;&#10;Description automatically generated">
            <a:extLst>
              <a:ext uri="{FF2B5EF4-FFF2-40B4-BE49-F238E27FC236}">
                <a16:creationId xmlns:a16="http://schemas.microsoft.com/office/drawing/2014/main" id="{E3679B47-4D67-B763-55A4-6BA405BED6EA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809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77" name="Picture 476" descr="A blue and white line drawing of a computer&#10;&#10;Description automatically generated">
            <a:extLst>
              <a:ext uri="{FF2B5EF4-FFF2-40B4-BE49-F238E27FC236}">
                <a16:creationId xmlns:a16="http://schemas.microsoft.com/office/drawing/2014/main" id="{4C24756B-FFA1-B8AD-9F61-7F7234C11DE0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162" y="1492250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78" name="Picture 477" descr="A blue line drawing of a computer&#10;&#10;Description automatically generated">
            <a:extLst>
              <a:ext uri="{FF2B5EF4-FFF2-40B4-BE49-F238E27FC236}">
                <a16:creationId xmlns:a16="http://schemas.microsoft.com/office/drawing/2014/main" id="{C56DCDDF-904B-2926-371F-065F37B2103C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162" y="2501808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79" name="Picture 478" descr="A computer screen with a white ball&#10;&#10;Description automatically generated">
            <a:extLst>
              <a:ext uri="{FF2B5EF4-FFF2-40B4-BE49-F238E27FC236}">
                <a16:creationId xmlns:a16="http://schemas.microsoft.com/office/drawing/2014/main" id="{3E066EDF-0CEB-7283-EA0E-2DC7DD887E12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162" y="351136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80" name="Picture 479" descr="A cell phone with a chat bubble&#10;&#10;Description automatically generated">
            <a:extLst>
              <a:ext uri="{FF2B5EF4-FFF2-40B4-BE49-F238E27FC236}">
                <a16:creationId xmlns:a16="http://schemas.microsoft.com/office/drawing/2014/main" id="{A27989FE-A4D5-39A1-6667-7DD21685CA42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162" y="4520926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81" name="Picture 480" descr="A computer and phone with a white circle&#10;&#10;Description automatically generated">
            <a:extLst>
              <a:ext uri="{FF2B5EF4-FFF2-40B4-BE49-F238E27FC236}">
                <a16:creationId xmlns:a16="http://schemas.microsoft.com/office/drawing/2014/main" id="{8574A07D-B9E5-08AB-9FEA-D4279D90599B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162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82" name="Picture 481" descr="A computer with a gear on the screen&#10;&#10;Description automatically generated">
            <a:extLst>
              <a:ext uri="{FF2B5EF4-FFF2-40B4-BE49-F238E27FC236}">
                <a16:creationId xmlns:a16="http://schemas.microsoft.com/office/drawing/2014/main" id="{93CF1644-22EE-70F1-47FC-57F07FB5D4E2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515" y="1492250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83" name="Picture 482" descr="A computer with a wrench and screwdriver&#10;&#10;Description automatically generated">
            <a:extLst>
              <a:ext uri="{FF2B5EF4-FFF2-40B4-BE49-F238E27FC236}">
                <a16:creationId xmlns:a16="http://schemas.microsoft.com/office/drawing/2014/main" id="{6E968476-0F06-C1CE-5D85-57FC7A1FC374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515" y="2501808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84" name="Picture 483" descr="A screen shot of a computer&#10;&#10;Description automatically generated">
            <a:extLst>
              <a:ext uri="{FF2B5EF4-FFF2-40B4-BE49-F238E27FC236}">
                <a16:creationId xmlns:a16="http://schemas.microsoft.com/office/drawing/2014/main" id="{EA66EAD1-9A90-7AF3-EE3B-4C86D1B45358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515" y="351136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85" name="Picture 484" descr="A screen with people on it&#10;&#10;Description automatically generated">
            <a:extLst>
              <a:ext uri="{FF2B5EF4-FFF2-40B4-BE49-F238E27FC236}">
                <a16:creationId xmlns:a16="http://schemas.microsoft.com/office/drawing/2014/main" id="{FABE893C-5584-44BF-638C-1A47C8A4F5AD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515" y="4520926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86" name="Picture 485" descr="A blue and white circle with a white circle in the middle&#10;&#10;Description automatically generated">
            <a:extLst>
              <a:ext uri="{FF2B5EF4-FFF2-40B4-BE49-F238E27FC236}">
                <a16:creationId xmlns:a16="http://schemas.microsoft.com/office/drawing/2014/main" id="{6849032E-FD58-EEDD-D365-8964839233F7}"/>
              </a:ext>
            </a:extLst>
          </p:cNvPr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515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87" name="Picture 486" descr="A blue and white logo&#10;&#10;Description automatically generated">
            <a:extLst>
              <a:ext uri="{FF2B5EF4-FFF2-40B4-BE49-F238E27FC236}">
                <a16:creationId xmlns:a16="http://schemas.microsoft.com/office/drawing/2014/main" id="{49D54A1A-BE51-3F03-8318-7D98CD33667A}"/>
              </a:ext>
            </a:extLst>
          </p:cNvPr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871" y="1492250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88" name="Picture 487" descr="A blue and white lock on a folder&#10;&#10;Description automatically generated">
            <a:extLst>
              <a:ext uri="{FF2B5EF4-FFF2-40B4-BE49-F238E27FC236}">
                <a16:creationId xmlns:a16="http://schemas.microsoft.com/office/drawing/2014/main" id="{B5C9187B-E81D-8BFB-6F64-23B5D227E20F}"/>
              </a:ext>
            </a:extLst>
          </p:cNvPr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871" y="2501808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89" name="Picture 488" descr="A blue line drawing of a padlock on a black background&#10;&#10;Description automatically generated">
            <a:extLst>
              <a:ext uri="{FF2B5EF4-FFF2-40B4-BE49-F238E27FC236}">
                <a16:creationId xmlns:a16="http://schemas.microsoft.com/office/drawing/2014/main" id="{B608D125-C8B4-BEA3-D0EB-AB5E619F0DB5}"/>
              </a:ext>
            </a:extLst>
          </p:cNvPr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871" y="351136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90" name="Picture 489" descr="A blue and white lock with a white circle&#10;&#10;Description automatically generated">
            <a:extLst>
              <a:ext uri="{FF2B5EF4-FFF2-40B4-BE49-F238E27FC236}">
                <a16:creationId xmlns:a16="http://schemas.microsoft.com/office/drawing/2014/main" id="{E633FFE6-707A-2514-C43D-F229441D85A3}"/>
              </a:ext>
            </a:extLst>
          </p:cNvPr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871" y="4520926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91" name="Picture 490" descr="A blue and white lock&#10;&#10;Description automatically generated">
            <a:extLst>
              <a:ext uri="{FF2B5EF4-FFF2-40B4-BE49-F238E27FC236}">
                <a16:creationId xmlns:a16="http://schemas.microsoft.com/office/drawing/2014/main" id="{A091E63D-3646-E873-75C8-298BA06ACA21}"/>
              </a:ext>
            </a:extLst>
          </p:cNvPr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871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</p:spTree>
    <p:extLst>
      <p:ext uri="{BB962C8B-B14F-4D97-AF65-F5344CB8AC3E}">
        <p14:creationId xmlns:p14="http://schemas.microsoft.com/office/powerpoint/2010/main" val="130949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5CD99-53D1-39CC-00F1-B5981DE44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B2E76-7752-90CD-AFF3-3EC9B1F17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5"/>
            <a:ext cx="11592755" cy="387798"/>
          </a:xfrm>
        </p:spPr>
        <p:txBody>
          <a:bodyPr lIns="0" tIns="0" rIns="0" bIns="0" anchor="t" anchorCtr="0">
            <a:spAutoFit/>
          </a:bodyPr>
          <a:lstStyle/>
          <a:p>
            <a:r>
              <a:rPr lang="en-US" sz="2800" dirty="0"/>
              <a:t>Icons: Basic Library — Dark Blue with White Dot (Page 3)</a:t>
            </a:r>
          </a:p>
        </p:txBody>
      </p:sp>
      <p:pic>
        <p:nvPicPr>
          <p:cNvPr id="10" name="Picture 9" descr="A blue line drawing of a fishing hook&#10;&#10;Description automatically generated">
            <a:extLst>
              <a:ext uri="{FF2B5EF4-FFF2-40B4-BE49-F238E27FC236}">
                <a16:creationId xmlns:a16="http://schemas.microsoft.com/office/drawing/2014/main" id="{EEAE2DFA-77FF-F8C1-000B-952ACDA089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8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11" name="Picture 10" descr="A blue and white logo&#10;&#10;Description automatically generated">
            <a:extLst>
              <a:ext uri="{FF2B5EF4-FFF2-40B4-BE49-F238E27FC236}">
                <a16:creationId xmlns:a16="http://schemas.microsoft.com/office/drawing/2014/main" id="{1A688E4E-2708-7F2B-2E07-0875164806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8" y="2512108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13" name="Picture 12" descr="A blue and white logo&#10;&#10;Description automatically generated">
            <a:extLst>
              <a:ext uri="{FF2B5EF4-FFF2-40B4-BE49-F238E27FC236}">
                <a16:creationId xmlns:a16="http://schemas.microsoft.com/office/drawing/2014/main" id="{C987B037-FEB3-0C1B-DE3A-B4813BC68D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8" y="3518233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14" name="Picture 13" descr="A blue and white logo&#10;&#10;Description automatically generated">
            <a:extLst>
              <a:ext uri="{FF2B5EF4-FFF2-40B4-BE49-F238E27FC236}">
                <a16:creationId xmlns:a16="http://schemas.microsoft.com/office/drawing/2014/main" id="{1B4BA32E-C5EF-22FB-B1AD-F303D0DD77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8" y="4524359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16" name="Picture 15" descr="A cloud with a white dot&#10;&#10;Description automatically generated">
            <a:extLst>
              <a:ext uri="{FF2B5EF4-FFF2-40B4-BE49-F238E27FC236}">
                <a16:creationId xmlns:a16="http://schemas.microsoft.com/office/drawing/2014/main" id="{71D30320-C82D-749F-E75B-5C7C9FA01E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8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17" name="Picture 16" descr="A blue and white icon with a key on a black background&#10;&#10;Description automatically generated">
            <a:extLst>
              <a:ext uri="{FF2B5EF4-FFF2-40B4-BE49-F238E27FC236}">
                <a16:creationId xmlns:a16="http://schemas.microsoft.com/office/drawing/2014/main" id="{3F9F5D57-BF21-7CEA-8630-B5DFDCD2F0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819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21" name="Picture 20" descr="A blue and white bull head&#10;&#10;Description automatically generated">
            <a:extLst>
              <a:ext uri="{FF2B5EF4-FFF2-40B4-BE49-F238E27FC236}">
                <a16:creationId xmlns:a16="http://schemas.microsoft.com/office/drawing/2014/main" id="{49093E7B-74E7-78E1-B483-EB2D9443034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819" y="2512108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24" name="Picture 23" descr="A black and blue bear head with a white object&#10;&#10;Description automatically generated">
            <a:extLst>
              <a:ext uri="{FF2B5EF4-FFF2-40B4-BE49-F238E27FC236}">
                <a16:creationId xmlns:a16="http://schemas.microsoft.com/office/drawing/2014/main" id="{CCCC558F-A54D-E953-C0A3-35625B6844A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819" y="3518233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26" name="Picture 25" descr="A blue line drawing of a bear and bull&#10;&#10;Description automatically generated">
            <a:extLst>
              <a:ext uri="{FF2B5EF4-FFF2-40B4-BE49-F238E27FC236}">
                <a16:creationId xmlns:a16="http://schemas.microsoft.com/office/drawing/2014/main" id="{157CE4C2-4A99-3BBA-694F-519A2DDCA7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819" y="4524359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28" name="Picture 27" descr="A blue elephant with a white circle on its head&#10;&#10;Description automatically generated">
            <a:extLst>
              <a:ext uri="{FF2B5EF4-FFF2-40B4-BE49-F238E27FC236}">
                <a16:creationId xmlns:a16="http://schemas.microsoft.com/office/drawing/2014/main" id="{00D8CC16-CAFA-286C-5C48-2D59BC97B00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819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29" name="Picture 28" descr="A blue outline of a bear with a white ball&#10;&#10;Description automatically generated">
            <a:extLst>
              <a:ext uri="{FF2B5EF4-FFF2-40B4-BE49-F238E27FC236}">
                <a16:creationId xmlns:a16="http://schemas.microsoft.com/office/drawing/2014/main" id="{17ED4621-CA9A-DDED-19B2-D53DAD9939C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140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31" name="Picture 30" descr="A blue circle with a white dot in the middle&#10;&#10;Description automatically generated">
            <a:extLst>
              <a:ext uri="{FF2B5EF4-FFF2-40B4-BE49-F238E27FC236}">
                <a16:creationId xmlns:a16="http://schemas.microsoft.com/office/drawing/2014/main" id="{262A059B-4731-E0DB-EB7F-037E3FEB9E6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140" y="2512108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32" name="Picture 31" descr="A blue circle with a white ball in the middle&#10;&#10;Description automatically generated">
            <a:extLst>
              <a:ext uri="{FF2B5EF4-FFF2-40B4-BE49-F238E27FC236}">
                <a16:creationId xmlns:a16="http://schemas.microsoft.com/office/drawing/2014/main" id="{BE34A965-00F6-08C9-151F-46B66101F77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140" y="3518233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A80B909-E6DB-5706-BAFE-B883EDACC0A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3140" y="4524359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36" name="Picture 35" descr="A blue circle with a white circle and a white circle with a white circle and a white circle with a black background&#10;&#10;Description automatically generated">
            <a:extLst>
              <a:ext uri="{FF2B5EF4-FFF2-40B4-BE49-F238E27FC236}">
                <a16:creationId xmlns:a16="http://schemas.microsoft.com/office/drawing/2014/main" id="{46876F97-8F50-9784-2CE8-886609D7D4C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140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38" name="Picture 37" descr="A blue and white graphic with a clock and a round white ball&#10;&#10;Description automatically generated">
            <a:extLst>
              <a:ext uri="{FF2B5EF4-FFF2-40B4-BE49-F238E27FC236}">
                <a16:creationId xmlns:a16="http://schemas.microsoft.com/office/drawing/2014/main" id="{6B0DC18B-0512-AB3E-AA30-3F22DF1CAB8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61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0" name="Picture 39" descr="A graph with a white circle and a blue arrow&#10;&#10;Description automatically generated with medium confidence">
            <a:extLst>
              <a:ext uri="{FF2B5EF4-FFF2-40B4-BE49-F238E27FC236}">
                <a16:creationId xmlns:a16="http://schemas.microsoft.com/office/drawing/2014/main" id="{ED189A3A-A7B3-E612-8648-25AC99E52C4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61" y="2512108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1" name="Picture 40" descr="A blue line drawing of a graph&#10;&#10;Description automatically generated">
            <a:extLst>
              <a:ext uri="{FF2B5EF4-FFF2-40B4-BE49-F238E27FC236}">
                <a16:creationId xmlns:a16="http://schemas.microsoft.com/office/drawing/2014/main" id="{A450EB9C-5F5F-A8DF-51F1-910BC3E326A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61" y="3518233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3" name="Picture 42" descr="A blue and white logo&#10;&#10;Description automatically generated">
            <a:extLst>
              <a:ext uri="{FF2B5EF4-FFF2-40B4-BE49-F238E27FC236}">
                <a16:creationId xmlns:a16="http://schemas.microsoft.com/office/drawing/2014/main" id="{AB6593E6-3A7E-7B58-3FAF-E4EAC8BC0E15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61" y="4524359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1" name="Picture 50" descr="A blue line drawing of a cell phone with a white dot and a graph on it&#10;&#10;Description automatically generated">
            <a:extLst>
              <a:ext uri="{FF2B5EF4-FFF2-40B4-BE49-F238E27FC236}">
                <a16:creationId xmlns:a16="http://schemas.microsoft.com/office/drawing/2014/main" id="{ECF59AD3-4083-FA3D-E9F5-7387A3D2AD8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61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5" name="Picture 54" descr="A graph with a white dot pointing up&#10;&#10;Description automatically generated">
            <a:extLst>
              <a:ext uri="{FF2B5EF4-FFF2-40B4-BE49-F238E27FC236}">
                <a16:creationId xmlns:a16="http://schemas.microsoft.com/office/drawing/2014/main" id="{FD51785D-F0A2-D3D5-9D6A-0038A3F2AFA2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782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9" name="Picture 58" descr="A graph with a line and a white dot&#10;&#10;Description automatically generated">
            <a:extLst>
              <a:ext uri="{FF2B5EF4-FFF2-40B4-BE49-F238E27FC236}">
                <a16:creationId xmlns:a16="http://schemas.microsoft.com/office/drawing/2014/main" id="{8E8376BF-8995-BFE5-72F4-45F8DE3F41B9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782" y="2512108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61" name="Picture 60" descr="A graph with a white dot and a white dot on it&#10;&#10;Description automatically generated with medium confidence">
            <a:extLst>
              <a:ext uri="{FF2B5EF4-FFF2-40B4-BE49-F238E27FC236}">
                <a16:creationId xmlns:a16="http://schemas.microsoft.com/office/drawing/2014/main" id="{2DFDFD83-CA3A-DBCD-6603-0B624123A085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782" y="3518233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63" name="Picture 62" descr="A graph with a dollar sign and a white dot&#10;&#10;Description automatically generated">
            <a:extLst>
              <a:ext uri="{FF2B5EF4-FFF2-40B4-BE49-F238E27FC236}">
                <a16:creationId xmlns:a16="http://schemas.microsoft.com/office/drawing/2014/main" id="{B48F2AF1-E0D4-47C6-773F-0DFB73B52C72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782" y="4524359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73" name="Picture 472" descr="A line drawing of a graph&#10;&#10;Description automatically generated">
            <a:extLst>
              <a:ext uri="{FF2B5EF4-FFF2-40B4-BE49-F238E27FC236}">
                <a16:creationId xmlns:a16="http://schemas.microsoft.com/office/drawing/2014/main" id="{ED4BD514-A7C7-820C-055E-A36C2D603A85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782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74" name="Picture 473" descr="A blue line drawing of arrows and a percent sign&#10;&#10;Description automatically generated">
            <a:extLst>
              <a:ext uri="{FF2B5EF4-FFF2-40B4-BE49-F238E27FC236}">
                <a16:creationId xmlns:a16="http://schemas.microsoft.com/office/drawing/2014/main" id="{A3C5E955-AD5F-D448-466D-3A08C159F156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03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75" name="Picture 474" descr="A blue line drawing of arrows and a circle with a white circle&#10;&#10;Description automatically generated">
            <a:extLst>
              <a:ext uri="{FF2B5EF4-FFF2-40B4-BE49-F238E27FC236}">
                <a16:creationId xmlns:a16="http://schemas.microsoft.com/office/drawing/2014/main" id="{4D5E56C6-BED3-952A-9B81-DCB07D7FDAE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03" y="2512108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92" name="Picture 491" descr="A blue line graph with a white dot&#10;&#10;Description automatically generated">
            <a:extLst>
              <a:ext uri="{FF2B5EF4-FFF2-40B4-BE49-F238E27FC236}">
                <a16:creationId xmlns:a16="http://schemas.microsoft.com/office/drawing/2014/main" id="{4C305055-9173-4F2E-4B27-C640A03BB226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03" y="3518233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93" name="Picture 492" descr="A line graph with a white ball&#10;&#10;Description automatically generated">
            <a:extLst>
              <a:ext uri="{FF2B5EF4-FFF2-40B4-BE49-F238E27FC236}">
                <a16:creationId xmlns:a16="http://schemas.microsoft.com/office/drawing/2014/main" id="{C22710EA-C474-853F-EB17-2D486E4127E2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03" y="4524359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94" name="Picture 493" descr="A blue line with a white dot and a percent sign&#10;&#10;Description automatically generated">
            <a:extLst>
              <a:ext uri="{FF2B5EF4-FFF2-40B4-BE49-F238E27FC236}">
                <a16:creationId xmlns:a16="http://schemas.microsoft.com/office/drawing/2014/main" id="{CE52BA2A-901F-E589-431E-58F17E084802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03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95" name="Picture 494" descr="A graph with a white dot and a line&#10;&#10;Description automatically generated">
            <a:extLst>
              <a:ext uri="{FF2B5EF4-FFF2-40B4-BE49-F238E27FC236}">
                <a16:creationId xmlns:a16="http://schemas.microsoft.com/office/drawing/2014/main" id="{CE19ACA4-1B43-02B8-F888-6FFBFBD64C43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24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96" name="Picture 495" descr="A line graph with a dollar sign&#10;&#10;Description automatically generated">
            <a:extLst>
              <a:ext uri="{FF2B5EF4-FFF2-40B4-BE49-F238E27FC236}">
                <a16:creationId xmlns:a16="http://schemas.microsoft.com/office/drawing/2014/main" id="{EA343979-94BF-CE75-20A0-BAD95ECBFB69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24" y="2512108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97" name="Picture 496" descr="A blue and white hat with a white ball in it&#10;&#10;Description automatically generated">
            <a:extLst>
              <a:ext uri="{FF2B5EF4-FFF2-40B4-BE49-F238E27FC236}">
                <a16:creationId xmlns:a16="http://schemas.microsoft.com/office/drawing/2014/main" id="{83C2FF9E-CB02-6C87-341C-CF085DBA309E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24" y="3518233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98" name="Picture 497" descr="A blue line with a white dot&#10;&#10;Description automatically generated">
            <a:extLst>
              <a:ext uri="{FF2B5EF4-FFF2-40B4-BE49-F238E27FC236}">
                <a16:creationId xmlns:a16="http://schemas.microsoft.com/office/drawing/2014/main" id="{2832723D-8E85-0A75-E82F-CC7FBB2CA072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24" y="4524359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99" name="Picture 498">
            <a:extLst>
              <a:ext uri="{FF2B5EF4-FFF2-40B4-BE49-F238E27FC236}">
                <a16:creationId xmlns:a16="http://schemas.microsoft.com/office/drawing/2014/main" id="{7B228F39-389C-F92B-0DBD-553CBC7C18FE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4424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0" name="Picture 499" descr="A blue line drawing of a graph&#10;&#10;Description automatically generated">
            <a:extLst>
              <a:ext uri="{FF2B5EF4-FFF2-40B4-BE49-F238E27FC236}">
                <a16:creationId xmlns:a16="http://schemas.microsoft.com/office/drawing/2014/main" id="{CFC67B31-581B-159B-5FB0-1BBA0224F893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745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1" name="Picture 500" descr="A blue and white dollar sign&#10;&#10;Description automatically generated">
            <a:extLst>
              <a:ext uri="{FF2B5EF4-FFF2-40B4-BE49-F238E27FC236}">
                <a16:creationId xmlns:a16="http://schemas.microsoft.com/office/drawing/2014/main" id="{CADA40EB-E1EE-9A06-92B9-B3B138423943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745" y="2512108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2" name="Picture 501" descr="A blue and white shopping cart&#10;&#10;Description automatically generated">
            <a:extLst>
              <a:ext uri="{FF2B5EF4-FFF2-40B4-BE49-F238E27FC236}">
                <a16:creationId xmlns:a16="http://schemas.microsoft.com/office/drawing/2014/main" id="{B83E274F-2D59-0E77-5078-1F02C87148C9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745" y="3518233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3" name="Picture 502" descr="A calculator with a white circle&#10;&#10;Description automatically generated">
            <a:extLst>
              <a:ext uri="{FF2B5EF4-FFF2-40B4-BE49-F238E27FC236}">
                <a16:creationId xmlns:a16="http://schemas.microsoft.com/office/drawing/2014/main" id="{A0321F32-1FB3-77AB-D47C-5959955CB286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745" y="4524359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4" name="Picture 503">
            <a:extLst>
              <a:ext uri="{FF2B5EF4-FFF2-40B4-BE49-F238E27FC236}">
                <a16:creationId xmlns:a16="http://schemas.microsoft.com/office/drawing/2014/main" id="{44BD0F30-65B6-BE65-5E87-6CDC2769741E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9745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5" name="Picture 504" descr="A blue and white safe&#10;&#10;Description automatically generated">
            <a:extLst>
              <a:ext uri="{FF2B5EF4-FFF2-40B4-BE49-F238E27FC236}">
                <a16:creationId xmlns:a16="http://schemas.microsoft.com/office/drawing/2014/main" id="{F42CD5A9-429C-480E-DA31-FCF2BD6CFC46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066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6" name="Picture 505" descr="A blue piggy bank with a white ball&#10;&#10;Description automatically generated">
            <a:extLst>
              <a:ext uri="{FF2B5EF4-FFF2-40B4-BE49-F238E27FC236}">
                <a16:creationId xmlns:a16="http://schemas.microsoft.com/office/drawing/2014/main" id="{B15E553A-2783-C6D2-0582-C92C2B34D8BF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066" y="2512108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7" name="Picture 506" descr="A blue line drawing of a piggy bank&#10;&#10;Description automatically generated">
            <a:extLst>
              <a:ext uri="{FF2B5EF4-FFF2-40B4-BE49-F238E27FC236}">
                <a16:creationId xmlns:a16="http://schemas.microsoft.com/office/drawing/2014/main" id="{286E8A75-751F-2AD1-6A22-6732C2555CC8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066" y="3518233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8" name="Picture 507" descr="A blue piggy bank with a white ball&#10;&#10;Description automatically generated">
            <a:extLst>
              <a:ext uri="{FF2B5EF4-FFF2-40B4-BE49-F238E27FC236}">
                <a16:creationId xmlns:a16="http://schemas.microsoft.com/office/drawing/2014/main" id="{224E2BC2-F77F-9032-F464-A7AB9616C6C0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066" y="4524359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9" name="Picture 508" descr="A blue and white wallet with a paper inside&#10;&#10;Description automatically generated">
            <a:extLst>
              <a:ext uri="{FF2B5EF4-FFF2-40B4-BE49-F238E27FC236}">
                <a16:creationId xmlns:a16="http://schemas.microsoft.com/office/drawing/2014/main" id="{370B11F5-0FB0-D623-F271-73DDB718FAC2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066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10" name="Picture 509" descr="A blue and white dollar sign&#10;&#10;Description automatically generated">
            <a:extLst>
              <a:ext uri="{FF2B5EF4-FFF2-40B4-BE49-F238E27FC236}">
                <a16:creationId xmlns:a16="http://schemas.microsoft.com/office/drawing/2014/main" id="{CE7C3036-43C6-4F83-6DFC-6AADF484EFDE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387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11" name="Picture 510" descr="A dollar bill with a white ball&#10;&#10;Description automatically generated">
            <a:extLst>
              <a:ext uri="{FF2B5EF4-FFF2-40B4-BE49-F238E27FC236}">
                <a16:creationId xmlns:a16="http://schemas.microsoft.com/office/drawing/2014/main" id="{3CBCCEA2-410E-F8AA-684B-19D668C60491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387" y="2512108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129" name="Picture 128" descr="A blue and white dollar sign&#10;&#10;Description automatically generated">
            <a:extLst>
              <a:ext uri="{FF2B5EF4-FFF2-40B4-BE49-F238E27FC236}">
                <a16:creationId xmlns:a16="http://schemas.microsoft.com/office/drawing/2014/main" id="{673A36D2-730D-E764-A711-1CD32AD559C5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387" y="3518233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131" name="Picture 130" descr="A blue and white check box&#10;&#10;Description automatically generated">
            <a:extLst>
              <a:ext uri="{FF2B5EF4-FFF2-40B4-BE49-F238E27FC236}">
                <a16:creationId xmlns:a16="http://schemas.microsoft.com/office/drawing/2014/main" id="{EB442D00-DC15-F37A-6DF5-9F62658BE9F7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387" y="4524359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133" name="Picture 132" descr="A blue and white circle with a white circle in the middle&#10;&#10;Description automatically generated">
            <a:extLst>
              <a:ext uri="{FF2B5EF4-FFF2-40B4-BE49-F238E27FC236}">
                <a16:creationId xmlns:a16="http://schemas.microsoft.com/office/drawing/2014/main" id="{EE288DB9-058F-96C8-8540-C5DBFAF4FCCA}"/>
              </a:ext>
            </a:extLst>
          </p:cNvPr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387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135" name="Picture 134" descr="A blue and white line drawing of a trash can&#10;&#10;Description automatically generated">
            <a:extLst>
              <a:ext uri="{FF2B5EF4-FFF2-40B4-BE49-F238E27FC236}">
                <a16:creationId xmlns:a16="http://schemas.microsoft.com/office/drawing/2014/main" id="{37E11BFF-0385-89FA-9D58-4001108E43EE}"/>
              </a:ext>
            </a:extLst>
          </p:cNvPr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11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137" name="Picture 136" descr="A hand with a white dot on a black background&#10;&#10;Description automatically generated">
            <a:extLst>
              <a:ext uri="{FF2B5EF4-FFF2-40B4-BE49-F238E27FC236}">
                <a16:creationId xmlns:a16="http://schemas.microsoft.com/office/drawing/2014/main" id="{D959C74F-B1A1-E70A-D752-6B0302C5FA9A}"/>
              </a:ext>
            </a:extLst>
          </p:cNvPr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11" y="2512108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1D9CF87C-805D-9D8A-2D06-A709EE58E6FB}"/>
              </a:ext>
            </a:extLst>
          </p:cNvPr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5711" y="3518233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140" name="Picture 139" descr="A blue and white dollar sign&#10;&#10;Description automatically generated">
            <a:extLst>
              <a:ext uri="{FF2B5EF4-FFF2-40B4-BE49-F238E27FC236}">
                <a16:creationId xmlns:a16="http://schemas.microsoft.com/office/drawing/2014/main" id="{C526ED2A-D69F-F77C-7123-4CBC5D45F649}"/>
              </a:ext>
            </a:extLst>
          </p:cNvPr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11" y="4524359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142" name="Picture 141" descr="A blue dollar sign with a white circle and a white circle on a black background&#10;&#10;Description automatically generated">
            <a:extLst>
              <a:ext uri="{FF2B5EF4-FFF2-40B4-BE49-F238E27FC236}">
                <a16:creationId xmlns:a16="http://schemas.microsoft.com/office/drawing/2014/main" id="{4EA32360-43F7-F973-0B6D-69C06F7CE32E}"/>
              </a:ext>
            </a:extLst>
          </p:cNvPr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11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</p:spTree>
    <p:extLst>
      <p:ext uri="{BB962C8B-B14F-4D97-AF65-F5344CB8AC3E}">
        <p14:creationId xmlns:p14="http://schemas.microsoft.com/office/powerpoint/2010/main" val="274670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95DDB-3D07-3189-033B-B2C093B66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29140-4AF6-0532-0766-38229867C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5"/>
            <a:ext cx="11592755" cy="387798"/>
          </a:xfrm>
        </p:spPr>
        <p:txBody>
          <a:bodyPr lIns="0" tIns="0" rIns="0" bIns="0" anchor="t" anchorCtr="0">
            <a:spAutoFit/>
          </a:bodyPr>
          <a:lstStyle/>
          <a:p>
            <a:r>
              <a:rPr lang="en-US" sz="2800" dirty="0"/>
              <a:t>Icons: Basic Library — Dark Blue with White Dot (Page 4)</a:t>
            </a:r>
          </a:p>
        </p:txBody>
      </p:sp>
      <p:pic>
        <p:nvPicPr>
          <p:cNvPr id="3" name="Picture 2" descr="A blue and white line drawing of a phone&#10;&#10;Description automatically generated">
            <a:extLst>
              <a:ext uri="{FF2B5EF4-FFF2-40B4-BE49-F238E27FC236}">
                <a16:creationId xmlns:a16="http://schemas.microsoft.com/office/drawing/2014/main" id="{DCDF6A45-4B93-6E37-6881-1BFACEB584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8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" name="Picture 3" descr="A blue and white text on a black background&#10;&#10;Description automatically generated">
            <a:extLst>
              <a:ext uri="{FF2B5EF4-FFF2-40B4-BE49-F238E27FC236}">
                <a16:creationId xmlns:a16="http://schemas.microsoft.com/office/drawing/2014/main" id="{24CDDF7D-7726-8F38-F472-25FE40ED82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8" y="251210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6" name="Picture 5" descr="A blue and white text on a black background&#10;&#10;Description automatically generated">
            <a:extLst>
              <a:ext uri="{FF2B5EF4-FFF2-40B4-BE49-F238E27FC236}">
                <a16:creationId xmlns:a16="http://schemas.microsoft.com/office/drawing/2014/main" id="{69EE3183-2811-3CB2-8A98-7141CA1130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8" y="351823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7" name="Picture 6" descr="A blue and white hat with a dollar sign&#10;&#10;Description automatically generated">
            <a:extLst>
              <a:ext uri="{FF2B5EF4-FFF2-40B4-BE49-F238E27FC236}">
                <a16:creationId xmlns:a16="http://schemas.microsoft.com/office/drawing/2014/main" id="{F58696FA-72CE-BDEF-E70F-00A178FCC1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8" y="452435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8" name="Picture 7" descr="A blue and white symbol with text&#10;&#10;Description automatically generated">
            <a:extLst>
              <a:ext uri="{FF2B5EF4-FFF2-40B4-BE49-F238E27FC236}">
                <a16:creationId xmlns:a16="http://schemas.microsoft.com/office/drawing/2014/main" id="{977A9F83-1DAF-EC0E-355A-91CDC47FA6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8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10" name="Picture 9" descr="A calculator with a white dot on it&#10;&#10;Description automatically generated">
            <a:extLst>
              <a:ext uri="{FF2B5EF4-FFF2-40B4-BE49-F238E27FC236}">
                <a16:creationId xmlns:a16="http://schemas.microsoft.com/office/drawing/2014/main" id="{2624FEA5-2953-9130-6D2F-5CD8D54EF9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375" y="1505982"/>
            <a:ext cx="837245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11" name="Picture 10" descr="A blue line drawing of a paper and a pen&#10;&#10;Description automatically generated">
            <a:extLst>
              <a:ext uri="{FF2B5EF4-FFF2-40B4-BE49-F238E27FC236}">
                <a16:creationId xmlns:a16="http://schemas.microsoft.com/office/drawing/2014/main" id="{CF048A8D-E68B-C9BC-CAE0-DEDD8F69CFC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819" y="251210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12" name="Picture 11" descr="A hand holding money in a fist&#10;&#10;Description automatically generated">
            <a:extLst>
              <a:ext uri="{FF2B5EF4-FFF2-40B4-BE49-F238E27FC236}">
                <a16:creationId xmlns:a16="http://schemas.microsoft.com/office/drawing/2014/main" id="{B41B8785-13C5-918A-9648-F1556A792E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819" y="351823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14" name="Picture 13" descr="A hand holding a money bag&#10;&#10;Description automatically generated">
            <a:extLst>
              <a:ext uri="{FF2B5EF4-FFF2-40B4-BE49-F238E27FC236}">
                <a16:creationId xmlns:a16="http://schemas.microsoft.com/office/drawing/2014/main" id="{24512069-EC35-B52A-7E6A-79D5F4999AB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819" y="452435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15" name="Picture 14" descr="A hand holding a bag of money&#10;&#10;Description automatically generated">
            <a:extLst>
              <a:ext uri="{FF2B5EF4-FFF2-40B4-BE49-F238E27FC236}">
                <a16:creationId xmlns:a16="http://schemas.microsoft.com/office/drawing/2014/main" id="{8115AFEC-48E2-058E-96B0-6341722D286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819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16" name="Picture 15" descr="A blue and white dollar sign and hands&#10;&#10;Description automatically generated">
            <a:extLst>
              <a:ext uri="{FF2B5EF4-FFF2-40B4-BE49-F238E27FC236}">
                <a16:creationId xmlns:a16="http://schemas.microsoft.com/office/drawing/2014/main" id="{5B66066B-0D05-464B-07CA-4DF6A30D76F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697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19" name="Picture 18" descr="A blue and white logo&#10;&#10;Description automatically generated">
            <a:extLst>
              <a:ext uri="{FF2B5EF4-FFF2-40B4-BE49-F238E27FC236}">
                <a16:creationId xmlns:a16="http://schemas.microsoft.com/office/drawing/2014/main" id="{F3EE4DD9-6863-DF66-46C4-7AC37548C89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140" y="251210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22" name="Picture 21" descr="A stethoscope and dollar sign&#10;&#10;Description automatically generated">
            <a:extLst>
              <a:ext uri="{FF2B5EF4-FFF2-40B4-BE49-F238E27FC236}">
                <a16:creationId xmlns:a16="http://schemas.microsoft.com/office/drawing/2014/main" id="{6ED5D774-15CC-6592-371E-691B8AE9DD0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140" y="351823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25" name="Picture 24" descr="A blue apple with a dollar sign&#10;&#10;Description automatically generated">
            <a:extLst>
              <a:ext uri="{FF2B5EF4-FFF2-40B4-BE49-F238E27FC236}">
                <a16:creationId xmlns:a16="http://schemas.microsoft.com/office/drawing/2014/main" id="{7CA5D492-9FF4-D623-703B-5460ED60162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140" y="452435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26" name="Picture 25" descr="A light bulb with a dollar sign&#10;&#10;Description automatically generated">
            <a:extLst>
              <a:ext uri="{FF2B5EF4-FFF2-40B4-BE49-F238E27FC236}">
                <a16:creationId xmlns:a16="http://schemas.microsoft.com/office/drawing/2014/main" id="{B9C7264C-2AB7-6C48-12D3-48C36554944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140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27" name="Picture 26" descr="A blue line drawing of a plant with a dollar sign&#10;&#10;Description automatically generated">
            <a:extLst>
              <a:ext uri="{FF2B5EF4-FFF2-40B4-BE49-F238E27FC236}">
                <a16:creationId xmlns:a16="http://schemas.microsoft.com/office/drawing/2014/main" id="{E2CBA445-57B3-8C1C-84C7-2245484F11C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574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29" name="Picture 28" descr="A blue and white logo&#10;&#10;Description automatically generated">
            <a:extLst>
              <a:ext uri="{FF2B5EF4-FFF2-40B4-BE49-F238E27FC236}">
                <a16:creationId xmlns:a16="http://schemas.microsoft.com/office/drawing/2014/main" id="{AB81843C-9099-9EFF-4799-577B1480F32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61" y="251210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30" name="Picture 29" descr="A blue and white barbell with a dollar sign above it&#10;&#10;Description automatically generated">
            <a:extLst>
              <a:ext uri="{FF2B5EF4-FFF2-40B4-BE49-F238E27FC236}">
                <a16:creationId xmlns:a16="http://schemas.microsoft.com/office/drawing/2014/main" id="{F9F329C3-E68E-F836-B2EF-327EA9D1016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61" y="351823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B0E34DE-BFCF-EC7E-B151-6060B72F8D0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8461" y="452435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33" name="Picture 32" descr="A blue and white line drawing of a speedometer and a dollar sign&#10;&#10;Description automatically generated">
            <a:extLst>
              <a:ext uri="{FF2B5EF4-FFF2-40B4-BE49-F238E27FC236}">
                <a16:creationId xmlns:a16="http://schemas.microsoft.com/office/drawing/2014/main" id="{5C13B965-FF25-3518-4616-57F07CBD5DA0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61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34" name="Picture 33" descr="A calculator and dollar sign&#10;&#10;Description automatically generated">
            <a:extLst>
              <a:ext uri="{FF2B5EF4-FFF2-40B4-BE49-F238E27FC236}">
                <a16:creationId xmlns:a16="http://schemas.microsoft.com/office/drawing/2014/main" id="{8215406A-2124-D325-53E3-48F3BDC539E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451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35" name="Picture 34" descr="A blue and white logo&#10;&#10;Description automatically generated">
            <a:extLst>
              <a:ext uri="{FF2B5EF4-FFF2-40B4-BE49-F238E27FC236}">
                <a16:creationId xmlns:a16="http://schemas.microsoft.com/office/drawing/2014/main" id="{898CC5D9-E56A-D9B7-AE74-7AAEFF0F3D0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782" y="251210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37" name="Picture 36" descr="A hand holding a phone&#10;&#10;Description automatically generated">
            <a:extLst>
              <a:ext uri="{FF2B5EF4-FFF2-40B4-BE49-F238E27FC236}">
                <a16:creationId xmlns:a16="http://schemas.microsoft.com/office/drawing/2014/main" id="{E6075A51-CF98-3496-80C3-B674E7946E39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782" y="351823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38" name="Picture 37" descr="A cellphone with a dollar sign on it&#10;&#10;Description automatically generated">
            <a:extLst>
              <a:ext uri="{FF2B5EF4-FFF2-40B4-BE49-F238E27FC236}">
                <a16:creationId xmlns:a16="http://schemas.microsoft.com/office/drawing/2014/main" id="{EDEF6C22-040E-347B-06C2-5CCD01BDEF8C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782" y="452435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39" name="Picture 38" descr="A screen with a graph on it&#10;&#10;Description automatically generated">
            <a:extLst>
              <a:ext uri="{FF2B5EF4-FFF2-40B4-BE49-F238E27FC236}">
                <a16:creationId xmlns:a16="http://schemas.microsoft.com/office/drawing/2014/main" id="{ED1D2470-5B99-A8D1-5419-01549FFF76B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782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1" name="Picture 40" descr="A computer screen shot of a dollar sign&#10;&#10;Description automatically generated">
            <a:extLst>
              <a:ext uri="{FF2B5EF4-FFF2-40B4-BE49-F238E27FC236}">
                <a16:creationId xmlns:a16="http://schemas.microsoft.com/office/drawing/2014/main" id="{9BCDF032-1B4A-E4A2-B723-6F426A617111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328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2" name="Picture 41" descr="A blue bridge with a white ball&#10;&#10;Description automatically generated">
            <a:extLst>
              <a:ext uri="{FF2B5EF4-FFF2-40B4-BE49-F238E27FC236}">
                <a16:creationId xmlns:a16="http://schemas.microsoft.com/office/drawing/2014/main" id="{71CF9FFB-C400-59EB-8990-D82CB4BDFD44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03" y="251210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3" name="Picture 42" descr="A blue and white tree and a bench&#10;&#10;Description automatically generated">
            <a:extLst>
              <a:ext uri="{FF2B5EF4-FFF2-40B4-BE49-F238E27FC236}">
                <a16:creationId xmlns:a16="http://schemas.microsoft.com/office/drawing/2014/main" id="{1A9A38BD-94E6-CAE3-534E-AC388FA917A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03" y="351823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4" name="Picture 53" descr="A blue line drawing of a fence&#10;&#10;Description automatically generated">
            <a:extLst>
              <a:ext uri="{FF2B5EF4-FFF2-40B4-BE49-F238E27FC236}">
                <a16:creationId xmlns:a16="http://schemas.microsoft.com/office/drawing/2014/main" id="{56CE8057-BC54-E11E-53F1-79968E5AE98D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03" y="452435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7" name="Picture 56" descr="A house with a white ball and a white circle&#10;&#10;Description automatically generated with medium confidence">
            <a:extLst>
              <a:ext uri="{FF2B5EF4-FFF2-40B4-BE49-F238E27FC236}">
                <a16:creationId xmlns:a16="http://schemas.microsoft.com/office/drawing/2014/main" id="{0F1825D7-FD3D-EF4D-98CA-4DF4DF056E72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03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61" name="Picture 60" descr="A blue line drawing of a house&#10;&#10;Description automatically generated">
            <a:extLst>
              <a:ext uri="{FF2B5EF4-FFF2-40B4-BE49-F238E27FC236}">
                <a16:creationId xmlns:a16="http://schemas.microsoft.com/office/drawing/2014/main" id="{D520157D-CE86-9935-AF3D-F49927358317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205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73" name="Picture 472" descr="A house with a white circle&#10;&#10;Description automatically generated">
            <a:extLst>
              <a:ext uri="{FF2B5EF4-FFF2-40B4-BE49-F238E27FC236}">
                <a16:creationId xmlns:a16="http://schemas.microsoft.com/office/drawing/2014/main" id="{3578892A-0B74-D09C-E21E-5204A9BFDE79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24" y="251210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74" name="Picture 473" descr="A blue line drawing of a building&#10;&#10;Description automatically generated">
            <a:extLst>
              <a:ext uri="{FF2B5EF4-FFF2-40B4-BE49-F238E27FC236}">
                <a16:creationId xmlns:a16="http://schemas.microsoft.com/office/drawing/2014/main" id="{ED27619A-9A00-D0FD-4F0C-333D53976777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24" y="351823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75" name="Picture 474" descr="A building with trees and a moon&#10;&#10;Description automatically generated">
            <a:extLst>
              <a:ext uri="{FF2B5EF4-FFF2-40B4-BE49-F238E27FC236}">
                <a16:creationId xmlns:a16="http://schemas.microsoft.com/office/drawing/2014/main" id="{3D2A8493-97CD-5A50-A7CB-883C56BCE828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24" y="452435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92" name="Picture 491" descr="A blue line drawing of a building&#10;&#10;Description automatically generated">
            <a:extLst>
              <a:ext uri="{FF2B5EF4-FFF2-40B4-BE49-F238E27FC236}">
                <a16:creationId xmlns:a16="http://schemas.microsoft.com/office/drawing/2014/main" id="{24AE0B5E-4F6E-1E48-CCB6-B1FCFB93FECD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24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93" name="Picture 492" descr="A group of houses with a light on the top&#10;&#10;Description automatically generated">
            <a:extLst>
              <a:ext uri="{FF2B5EF4-FFF2-40B4-BE49-F238E27FC236}">
                <a16:creationId xmlns:a16="http://schemas.microsoft.com/office/drawing/2014/main" id="{0ABC07D1-310E-0815-098E-EA45787F5F00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082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94" name="Picture 493" descr="A blue lighthouse with a white circle in the middle&#10;&#10;Description automatically generated">
            <a:extLst>
              <a:ext uri="{FF2B5EF4-FFF2-40B4-BE49-F238E27FC236}">
                <a16:creationId xmlns:a16="http://schemas.microsoft.com/office/drawing/2014/main" id="{1E9EC09E-D559-8DF0-7E82-6893987DBC56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745" y="251210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95" name="Picture 494" descr="A blue and white lighthouse logo&#10;&#10;Description automatically generated">
            <a:extLst>
              <a:ext uri="{FF2B5EF4-FFF2-40B4-BE49-F238E27FC236}">
                <a16:creationId xmlns:a16="http://schemas.microsoft.com/office/drawing/2014/main" id="{051997F6-1001-5386-52D0-EFD3DE2BA557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745" y="351823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96" name="Picture 495" descr="A heart shaped house with a white ball&#10;&#10;Description automatically generated">
            <a:extLst>
              <a:ext uri="{FF2B5EF4-FFF2-40B4-BE49-F238E27FC236}">
                <a16:creationId xmlns:a16="http://schemas.microsoft.com/office/drawing/2014/main" id="{F99B5FFF-8330-1F2B-542B-0689AA3F128C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745" y="452435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97" name="Picture 496" descr="A blue rocking chair with a white ball&#10;&#10;Description automatically generated">
            <a:extLst>
              <a:ext uri="{FF2B5EF4-FFF2-40B4-BE49-F238E27FC236}">
                <a16:creationId xmlns:a16="http://schemas.microsoft.com/office/drawing/2014/main" id="{D6A478E9-EE85-42CC-9513-BEE5F9F3949D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745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98" name="Picture 497" descr="A blue line drawing of a golf bag and a golf ball&#10;&#10;Description automatically generated">
            <a:extLst>
              <a:ext uri="{FF2B5EF4-FFF2-40B4-BE49-F238E27FC236}">
                <a16:creationId xmlns:a16="http://schemas.microsoft.com/office/drawing/2014/main" id="{F69E8A4C-AFC0-4305-9A17-C9AA7FC4287E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959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99" name="Picture 498" descr="A blue and white logo&#10;&#10;Description automatically generated">
            <a:extLst>
              <a:ext uri="{FF2B5EF4-FFF2-40B4-BE49-F238E27FC236}">
                <a16:creationId xmlns:a16="http://schemas.microsoft.com/office/drawing/2014/main" id="{A03F7E72-811C-4034-D609-DE6C4868E8E5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066" y="251210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0" name="Picture 499" descr="A logo of a beach chair and umbrella&#10;&#10;Description automatically generated">
            <a:extLst>
              <a:ext uri="{FF2B5EF4-FFF2-40B4-BE49-F238E27FC236}">
                <a16:creationId xmlns:a16="http://schemas.microsoft.com/office/drawing/2014/main" id="{EFC03279-5F79-ADD9-21C9-8BBEA702E623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066" y="351823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1" name="Picture 500" descr="A pair of blue flip flops&#10;&#10;Description automatically generated">
            <a:extLst>
              <a:ext uri="{FF2B5EF4-FFF2-40B4-BE49-F238E27FC236}">
                <a16:creationId xmlns:a16="http://schemas.microsoft.com/office/drawing/2014/main" id="{4692CD03-B2C4-0F98-30CE-3724291A38C7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066" y="452435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2" name="Picture 501" descr="A blue and white graduation cap&#10;&#10;Description automatically generated">
            <a:extLst>
              <a:ext uri="{FF2B5EF4-FFF2-40B4-BE49-F238E27FC236}">
                <a16:creationId xmlns:a16="http://schemas.microsoft.com/office/drawing/2014/main" id="{03D5A0C2-F4C8-4944-8FB1-B64AF9186BB0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066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3" name="Picture 502" descr="A blue and white backpack&#10;&#10;Description automatically generated">
            <a:extLst>
              <a:ext uri="{FF2B5EF4-FFF2-40B4-BE49-F238E27FC236}">
                <a16:creationId xmlns:a16="http://schemas.microsoft.com/office/drawing/2014/main" id="{06389854-5E96-6125-D5F3-8C6D8B52BE83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836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4" name="Picture 503" descr="A blue apple and a book&#10;&#10;Description automatically generated">
            <a:extLst>
              <a:ext uri="{FF2B5EF4-FFF2-40B4-BE49-F238E27FC236}">
                <a16:creationId xmlns:a16="http://schemas.microsoft.com/office/drawing/2014/main" id="{01EB20A8-7F11-B4C6-AD75-7CF31ACE6F21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387" y="251210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5" name="Picture 504" descr="A blue and white magnifying glass&#10;&#10;Description automatically generated">
            <a:extLst>
              <a:ext uri="{FF2B5EF4-FFF2-40B4-BE49-F238E27FC236}">
                <a16:creationId xmlns:a16="http://schemas.microsoft.com/office/drawing/2014/main" id="{30A2E971-9B69-7359-D0F2-6BFB8070BB6A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387" y="351823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6" name="Picture 505" descr="A blue and white line art of a beaker and test tube&#10;&#10;Description automatically generated">
            <a:extLst>
              <a:ext uri="{FF2B5EF4-FFF2-40B4-BE49-F238E27FC236}">
                <a16:creationId xmlns:a16="http://schemas.microsoft.com/office/drawing/2014/main" id="{358562B1-EC21-20D1-8282-4C17F0A2FD3E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387" y="452435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7" name="Picture 506" descr="A blue skull and crossbones with a white circle&#10;&#10;Description automatically generated">
            <a:extLst>
              <a:ext uri="{FF2B5EF4-FFF2-40B4-BE49-F238E27FC236}">
                <a16:creationId xmlns:a16="http://schemas.microsoft.com/office/drawing/2014/main" id="{096EA5D6-933F-66A2-087C-04F42390B2DF}"/>
              </a:ext>
            </a:extLst>
          </p:cNvPr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387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8" name="Picture 507" descr="A blue and white logo&#10;&#10;Description automatically generated">
            <a:extLst>
              <a:ext uri="{FF2B5EF4-FFF2-40B4-BE49-F238E27FC236}">
                <a16:creationId xmlns:a16="http://schemas.microsoft.com/office/drawing/2014/main" id="{97F3B5E4-9EE0-094B-A524-BD6333599007}"/>
              </a:ext>
            </a:extLst>
          </p:cNvPr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11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9" name="Picture 508" descr="A logo of a mountain and waves&#10;&#10;Description automatically generated">
            <a:extLst>
              <a:ext uri="{FF2B5EF4-FFF2-40B4-BE49-F238E27FC236}">
                <a16:creationId xmlns:a16="http://schemas.microsoft.com/office/drawing/2014/main" id="{4CB33DD1-BCF0-4882-FBD6-A609952C44ED}"/>
              </a:ext>
            </a:extLst>
          </p:cNvPr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11" y="251210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10" name="Picture 509" descr="A blue and white logo with a fork and knife&#10;&#10;Description automatically generated">
            <a:extLst>
              <a:ext uri="{FF2B5EF4-FFF2-40B4-BE49-F238E27FC236}">
                <a16:creationId xmlns:a16="http://schemas.microsoft.com/office/drawing/2014/main" id="{55ACC4C1-2003-E912-24ED-DF09971A6F77}"/>
              </a:ext>
            </a:extLst>
          </p:cNvPr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11" y="351823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11" name="Picture 510" descr="A fork and spoon with a white dot&#10;&#10;Description automatically generated">
            <a:extLst>
              <a:ext uri="{FF2B5EF4-FFF2-40B4-BE49-F238E27FC236}">
                <a16:creationId xmlns:a16="http://schemas.microsoft.com/office/drawing/2014/main" id="{1032F488-3E3E-CEE6-885C-CBAE189AE142}"/>
              </a:ext>
            </a:extLst>
          </p:cNvPr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11" y="452435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64" name="Picture 63" descr="A blue and white gavel&#10;&#10;Description automatically generated">
            <a:extLst>
              <a:ext uri="{FF2B5EF4-FFF2-40B4-BE49-F238E27FC236}">
                <a16:creationId xmlns:a16="http://schemas.microsoft.com/office/drawing/2014/main" id="{FA535C7C-39C6-D133-E12E-E4D998F5006F}"/>
              </a:ext>
            </a:extLst>
          </p:cNvPr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11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</p:spTree>
    <p:extLst>
      <p:ext uri="{BB962C8B-B14F-4D97-AF65-F5344CB8AC3E}">
        <p14:creationId xmlns:p14="http://schemas.microsoft.com/office/powerpoint/2010/main" val="235426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6C82B-C6B9-DCB1-4442-9E9A55187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E603E-9EAC-7638-A326-1FFC8AC8A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5"/>
            <a:ext cx="11592755" cy="387798"/>
          </a:xfrm>
        </p:spPr>
        <p:txBody>
          <a:bodyPr lIns="0" tIns="0" rIns="0" bIns="0" anchor="t" anchorCtr="0">
            <a:spAutoFit/>
          </a:bodyPr>
          <a:lstStyle/>
          <a:p>
            <a:r>
              <a:rPr lang="en-US" sz="2800" dirty="0"/>
              <a:t>Icons: Basic Library — Dark Blue with White Dot (Page 5)</a:t>
            </a:r>
          </a:p>
        </p:txBody>
      </p:sp>
      <p:pic>
        <p:nvPicPr>
          <p:cNvPr id="3" name="Picture 2" descr="A blue and white arrow hitting a white ball in a circle&#10;&#10;Description automatically generated">
            <a:extLst>
              <a:ext uri="{FF2B5EF4-FFF2-40B4-BE49-F238E27FC236}">
                <a16:creationId xmlns:a16="http://schemas.microsoft.com/office/drawing/2014/main" id="{130FC85D-2E3D-FF7F-C23F-B0F8176845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8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" name="Picture 3" descr="A blue and white sign&#10;&#10;Description automatically generated">
            <a:extLst>
              <a:ext uri="{FF2B5EF4-FFF2-40B4-BE49-F238E27FC236}">
                <a16:creationId xmlns:a16="http://schemas.microsoft.com/office/drawing/2014/main" id="{8B80A982-358D-4A89-3D45-F5E589268B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8" y="251210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9B1362-37CD-B9EE-0F6C-70C6A56A39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8" y="351823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5F36B2-389A-344B-D396-F2684C18F1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8" y="4524358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8" name="Picture 7" descr="A blue and white pin with a white dot&#10;&#10;Description automatically generated">
            <a:extLst>
              <a:ext uri="{FF2B5EF4-FFF2-40B4-BE49-F238E27FC236}">
                <a16:creationId xmlns:a16="http://schemas.microsoft.com/office/drawing/2014/main" id="{70D207A7-6C5C-C52A-DC4C-BD7A4A66C1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8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10" name="Picture 9" descr="A blue flag with a white ball&#10;&#10;Description automatically generated">
            <a:extLst>
              <a:ext uri="{FF2B5EF4-FFF2-40B4-BE49-F238E27FC236}">
                <a16:creationId xmlns:a16="http://schemas.microsoft.com/office/drawing/2014/main" id="{4EA073B3-64C9-C5F2-4767-F3548CBF8F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819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11" name="Picture 10" descr="A blue and white rocket&#10;&#10;Description automatically generated">
            <a:extLst>
              <a:ext uri="{FF2B5EF4-FFF2-40B4-BE49-F238E27FC236}">
                <a16:creationId xmlns:a16="http://schemas.microsoft.com/office/drawing/2014/main" id="{ECB8E367-E2AF-B349-5BC8-CDB02ED3F9E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819" y="251210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12" name="Picture 11" descr="A blue and white bicycle with a white circle on the front&#10;&#10;Description automatically generated">
            <a:extLst>
              <a:ext uri="{FF2B5EF4-FFF2-40B4-BE49-F238E27FC236}">
                <a16:creationId xmlns:a16="http://schemas.microsoft.com/office/drawing/2014/main" id="{6B5ABBB3-42DC-A43A-0531-53080233C7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819" y="351823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14" name="Picture 13" descr="A blue airplane with a white circle&#10;&#10;Description automatically generated">
            <a:extLst>
              <a:ext uri="{FF2B5EF4-FFF2-40B4-BE49-F238E27FC236}">
                <a16:creationId xmlns:a16="http://schemas.microsoft.com/office/drawing/2014/main" id="{C105D3EE-E57B-601F-60EA-DCDAAEC7143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819" y="4524358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15" name="Picture 14" descr="A car with a white ball&#10;&#10;Description automatically generated">
            <a:extLst>
              <a:ext uri="{FF2B5EF4-FFF2-40B4-BE49-F238E27FC236}">
                <a16:creationId xmlns:a16="http://schemas.microsoft.com/office/drawing/2014/main" id="{48FC9376-D001-7339-6D14-35D0F4FF0BA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819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16" name="Picture 15" descr="A blue and white truck with a mail on the back&#10;&#10;Description automatically generated">
            <a:extLst>
              <a:ext uri="{FF2B5EF4-FFF2-40B4-BE49-F238E27FC236}">
                <a16:creationId xmlns:a16="http://schemas.microsoft.com/office/drawing/2014/main" id="{3AF7D999-642C-4F22-A2E8-B03F9457084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140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19" name="Picture 18" descr="A blue and white van&#10;&#10;Description automatically generated">
            <a:extLst>
              <a:ext uri="{FF2B5EF4-FFF2-40B4-BE49-F238E27FC236}">
                <a16:creationId xmlns:a16="http://schemas.microsoft.com/office/drawing/2014/main" id="{D31FCAF3-0220-D072-5922-746AC4E05F1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140" y="251210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22" name="Picture 21" descr="A blue and white logo with a sailboat and sun&#10;&#10;Description automatically generated">
            <a:extLst>
              <a:ext uri="{FF2B5EF4-FFF2-40B4-BE49-F238E27FC236}">
                <a16:creationId xmlns:a16="http://schemas.microsoft.com/office/drawing/2014/main" id="{9AD824E4-C334-8188-6A1A-6782CB93812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140" y="351823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25" name="Picture 24" descr="A blue and white boat with a white circle on top&#10;&#10;Description automatically generated">
            <a:extLst>
              <a:ext uri="{FF2B5EF4-FFF2-40B4-BE49-F238E27FC236}">
                <a16:creationId xmlns:a16="http://schemas.microsoft.com/office/drawing/2014/main" id="{CC4E63FA-CBBC-0E5E-E432-7A0E5379BD2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140" y="4524358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26" name="Picture 25" descr="A blue line drawing of a bus&#10;&#10;Description automatically generated">
            <a:extLst>
              <a:ext uri="{FF2B5EF4-FFF2-40B4-BE49-F238E27FC236}">
                <a16:creationId xmlns:a16="http://schemas.microsoft.com/office/drawing/2014/main" id="{2092045B-5B1F-B785-C259-C06FBDEFB36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140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27" name="Picture 26" descr="A blue stethoscope and footprints&#10;&#10;Description automatically generated">
            <a:extLst>
              <a:ext uri="{FF2B5EF4-FFF2-40B4-BE49-F238E27FC236}">
                <a16:creationId xmlns:a16="http://schemas.microsoft.com/office/drawing/2014/main" id="{1A663F57-BAD6-F3B0-12B4-E5F1AD375FA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61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29" name="Picture 28" descr="A blue pen with a white dot&#10;&#10;Description automatically generated">
            <a:extLst>
              <a:ext uri="{FF2B5EF4-FFF2-40B4-BE49-F238E27FC236}">
                <a16:creationId xmlns:a16="http://schemas.microsoft.com/office/drawing/2014/main" id="{0A91D3A9-8EA1-67AE-D18E-3C4FFEBFB72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61" y="251210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30" name="Picture 29" descr="A blue outline of a police badge with a star and a white circle&#10;&#10;Description automatically generated">
            <a:extLst>
              <a:ext uri="{FF2B5EF4-FFF2-40B4-BE49-F238E27FC236}">
                <a16:creationId xmlns:a16="http://schemas.microsoft.com/office/drawing/2014/main" id="{9D98984A-38D2-2972-50B4-B5E376C0E5B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61" y="351823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31" name="Picture 30" descr="A blue and white logo&#10;&#10;Description automatically generated">
            <a:extLst>
              <a:ext uri="{FF2B5EF4-FFF2-40B4-BE49-F238E27FC236}">
                <a16:creationId xmlns:a16="http://schemas.microsoft.com/office/drawing/2014/main" id="{BF8F08B6-AE9A-0608-BE8D-1CEF56DD19D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61" y="4524358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33" name="Picture 32" descr="A blue and white symbol with a screwdriver and wrench&#10;&#10;Description automatically generated">
            <a:extLst>
              <a:ext uri="{FF2B5EF4-FFF2-40B4-BE49-F238E27FC236}">
                <a16:creationId xmlns:a16="http://schemas.microsoft.com/office/drawing/2014/main" id="{E52F9B81-D41D-52E7-752E-8039F4E208B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61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34" name="Picture 33" descr="A blue and white hammer with a white dot&#10;&#10;Description automatically generated">
            <a:extLst>
              <a:ext uri="{FF2B5EF4-FFF2-40B4-BE49-F238E27FC236}">
                <a16:creationId xmlns:a16="http://schemas.microsoft.com/office/drawing/2014/main" id="{F93EF0CE-58D2-DF1B-1722-240B166549C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782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35" name="Picture 34" descr="A blue and white key with a white ball&#10;&#10;Description automatically generated">
            <a:extLst>
              <a:ext uri="{FF2B5EF4-FFF2-40B4-BE49-F238E27FC236}">
                <a16:creationId xmlns:a16="http://schemas.microsoft.com/office/drawing/2014/main" id="{AA7851AF-2FD2-DC1E-B894-064156222A94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782" y="251210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4924B67-BB57-AF6E-705A-B11BFA0B5BD1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782" y="351823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38" name="Picture 37" descr="A light bulb with a white circle&#10;&#10;Description automatically generated">
            <a:extLst>
              <a:ext uri="{FF2B5EF4-FFF2-40B4-BE49-F238E27FC236}">
                <a16:creationId xmlns:a16="http://schemas.microsoft.com/office/drawing/2014/main" id="{D301E320-6DCA-6CCE-E9A7-DC829FAA1401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782" y="4524358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39" name="Picture 38" descr="A blue and white light bulb with a white dot&#10;&#10;Description automatically generated">
            <a:extLst>
              <a:ext uri="{FF2B5EF4-FFF2-40B4-BE49-F238E27FC236}">
                <a16:creationId xmlns:a16="http://schemas.microsoft.com/office/drawing/2014/main" id="{B8B7FD1E-F748-6C43-6A95-B45B7E06072C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782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1" name="Picture 40" descr="A blue and white drawing compass&#10;&#10;Description automatically generated">
            <a:extLst>
              <a:ext uri="{FF2B5EF4-FFF2-40B4-BE49-F238E27FC236}">
                <a16:creationId xmlns:a16="http://schemas.microsoft.com/office/drawing/2014/main" id="{F3821F4C-E973-ECE7-2CDA-843302A50B43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03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2" name="Picture 41" descr="A blue ribbon with a white circle&#10;&#10;Description automatically generated">
            <a:extLst>
              <a:ext uri="{FF2B5EF4-FFF2-40B4-BE49-F238E27FC236}">
                <a16:creationId xmlns:a16="http://schemas.microsoft.com/office/drawing/2014/main" id="{CDE2D779-507F-BB34-132A-ADF255593490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03" y="251210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3" name="Picture 42" descr="A blue and white ring with a white circle&#10;&#10;Description automatically generated">
            <a:extLst>
              <a:ext uri="{FF2B5EF4-FFF2-40B4-BE49-F238E27FC236}">
                <a16:creationId xmlns:a16="http://schemas.microsoft.com/office/drawing/2014/main" id="{46F9E14C-DFF9-1397-D6D8-543DD5DA80CE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03" y="351823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4" name="Picture 53" descr="A blue ring with a diamond in the middle&#10;&#10;Description automatically generated">
            <a:extLst>
              <a:ext uri="{FF2B5EF4-FFF2-40B4-BE49-F238E27FC236}">
                <a16:creationId xmlns:a16="http://schemas.microsoft.com/office/drawing/2014/main" id="{68CD838D-54E8-3FFB-59F5-4FD1FDAA4348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03" y="4524358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7" name="Picture 56" descr="A blue diamond with a white circle on top&#10;&#10;Description automatically generated">
            <a:extLst>
              <a:ext uri="{FF2B5EF4-FFF2-40B4-BE49-F238E27FC236}">
                <a16:creationId xmlns:a16="http://schemas.microsoft.com/office/drawing/2014/main" id="{61AE12AF-7B09-0F4B-3CC9-E6B1A05BF692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03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61" name="Picture 60" descr="A blue and white baby bottle&#10;&#10;Description automatically generated">
            <a:extLst>
              <a:ext uri="{FF2B5EF4-FFF2-40B4-BE49-F238E27FC236}">
                <a16:creationId xmlns:a16="http://schemas.microsoft.com/office/drawing/2014/main" id="{FFA6D37E-390F-9508-22DE-C5A0A08773C7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24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73" name="Picture 472">
            <a:extLst>
              <a:ext uri="{FF2B5EF4-FFF2-40B4-BE49-F238E27FC236}">
                <a16:creationId xmlns:a16="http://schemas.microsoft.com/office/drawing/2014/main" id="{C929630F-C505-C28B-824E-428BA6EF123D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24" y="251210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74" name="Picture 473" descr="A blue snowflake with a white circle in the middle&#10;&#10;Description automatically generated">
            <a:extLst>
              <a:ext uri="{FF2B5EF4-FFF2-40B4-BE49-F238E27FC236}">
                <a16:creationId xmlns:a16="http://schemas.microsoft.com/office/drawing/2014/main" id="{89D156E9-398D-44BE-BB71-EAE039BDCB39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24" y="351823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75" name="Picture 474">
            <a:extLst>
              <a:ext uri="{FF2B5EF4-FFF2-40B4-BE49-F238E27FC236}">
                <a16:creationId xmlns:a16="http://schemas.microsoft.com/office/drawing/2014/main" id="{7ABE89FA-2B7B-E009-390B-31FDD7506840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24" y="4524358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92" name="Picture 491" descr="A blue and white cloud with a white circle&#10;&#10;Description automatically generated">
            <a:extLst>
              <a:ext uri="{FF2B5EF4-FFF2-40B4-BE49-F238E27FC236}">
                <a16:creationId xmlns:a16="http://schemas.microsoft.com/office/drawing/2014/main" id="{981D412A-2D04-02BB-14E9-5FD00F08DBEB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24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93" name="Picture 492" descr="A cloud with lightning bolt and a white circle&#10;&#10;Description automatically generated">
            <a:extLst>
              <a:ext uri="{FF2B5EF4-FFF2-40B4-BE49-F238E27FC236}">
                <a16:creationId xmlns:a16="http://schemas.microsoft.com/office/drawing/2014/main" id="{9762346B-CCD5-3688-A9A5-6AF31C5B5D42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745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94" name="Picture 493" descr="A blue lightning bolt with a white dot&#10;&#10;Description automatically generated">
            <a:extLst>
              <a:ext uri="{FF2B5EF4-FFF2-40B4-BE49-F238E27FC236}">
                <a16:creationId xmlns:a16="http://schemas.microsoft.com/office/drawing/2014/main" id="{61A4E2BC-EBE8-5EF8-3ACC-D4E4A805073A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745" y="251210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95" name="Picture 494" descr="A blue and white water drops&#10;&#10;Description automatically generated">
            <a:extLst>
              <a:ext uri="{FF2B5EF4-FFF2-40B4-BE49-F238E27FC236}">
                <a16:creationId xmlns:a16="http://schemas.microsoft.com/office/drawing/2014/main" id="{C43BABDB-3F47-8BB0-058E-5F7100E25943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745" y="351823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96" name="Picture 495" descr="A blue and white wind&#10;&#10;Description automatically generated">
            <a:extLst>
              <a:ext uri="{FF2B5EF4-FFF2-40B4-BE49-F238E27FC236}">
                <a16:creationId xmlns:a16="http://schemas.microsoft.com/office/drawing/2014/main" id="{BC4B50A1-D64C-2FB0-EE31-3E6F0DF06211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745" y="4524358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97" name="Picture 496" descr="A blue circle with a white circle in the center&#10;&#10;Description automatically generated">
            <a:extLst>
              <a:ext uri="{FF2B5EF4-FFF2-40B4-BE49-F238E27FC236}">
                <a16:creationId xmlns:a16="http://schemas.microsoft.com/office/drawing/2014/main" id="{B2E95482-FB06-3F46-0F98-A5972E0626A1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745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98" name="Picture 497" descr="A logo of a sun and a white ball&#10;&#10;Description automatically generated">
            <a:extLst>
              <a:ext uri="{FF2B5EF4-FFF2-40B4-BE49-F238E27FC236}">
                <a16:creationId xmlns:a16="http://schemas.microsoft.com/office/drawing/2014/main" id="{62C9463F-A7F3-EA8E-B68B-CB114FB59B06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066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99" name="Picture 498" descr="A moon and a white ball&#10;&#10;Description automatically generated">
            <a:extLst>
              <a:ext uri="{FF2B5EF4-FFF2-40B4-BE49-F238E27FC236}">
                <a16:creationId xmlns:a16="http://schemas.microsoft.com/office/drawing/2014/main" id="{D173EE53-7A70-2C80-15D8-20763C80DDAA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066" y="251210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0" name="Picture 499" descr="A blue star with a white circle in the middle&#10;&#10;Description automatically generated">
            <a:extLst>
              <a:ext uri="{FF2B5EF4-FFF2-40B4-BE49-F238E27FC236}">
                <a16:creationId xmlns:a16="http://schemas.microsoft.com/office/drawing/2014/main" id="{62ECA062-C898-8968-6855-7DA91630CFA4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066" y="351823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1" name="Picture 500" descr="A star shooting from a comet&#10;&#10;Description automatically generated">
            <a:extLst>
              <a:ext uri="{FF2B5EF4-FFF2-40B4-BE49-F238E27FC236}">
                <a16:creationId xmlns:a16="http://schemas.microsoft.com/office/drawing/2014/main" id="{75F776E2-A18A-C31B-2EE8-68361D8C5665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066" y="4524358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2" name="Picture 501" descr="A blue and white rainbow and clouds&#10;&#10;Description automatically generated">
            <a:extLst>
              <a:ext uri="{FF2B5EF4-FFF2-40B4-BE49-F238E27FC236}">
                <a16:creationId xmlns:a16="http://schemas.microsoft.com/office/drawing/2014/main" id="{E438E6E7-2CB3-09DF-B470-3A50E2B30E78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066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3" name="Picture 502" descr="A blue outline of a teddy bear with a white ball&#10;&#10;Description automatically generated">
            <a:extLst>
              <a:ext uri="{FF2B5EF4-FFF2-40B4-BE49-F238E27FC236}">
                <a16:creationId xmlns:a16="http://schemas.microsoft.com/office/drawing/2014/main" id="{07E0ADC1-77BC-E49F-FB90-7C2656136796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387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4" name="Picture 503" descr="A blue and white microphone&#10;&#10;Description automatically generated">
            <a:extLst>
              <a:ext uri="{FF2B5EF4-FFF2-40B4-BE49-F238E27FC236}">
                <a16:creationId xmlns:a16="http://schemas.microsoft.com/office/drawing/2014/main" id="{C4B842AB-6FEB-B0DB-2A76-31D55415EA81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387" y="251210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5" name="Picture 504" descr="A blue and white game controller&#10;&#10;Description automatically generated">
            <a:extLst>
              <a:ext uri="{FF2B5EF4-FFF2-40B4-BE49-F238E27FC236}">
                <a16:creationId xmlns:a16="http://schemas.microsoft.com/office/drawing/2014/main" id="{B51CF153-EB78-C976-56B2-70CB4FAEC432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387" y="351823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6" name="Picture 505" descr="A blue apple with a white dot&#10;&#10;Description automatically generated">
            <a:extLst>
              <a:ext uri="{FF2B5EF4-FFF2-40B4-BE49-F238E27FC236}">
                <a16:creationId xmlns:a16="http://schemas.microsoft.com/office/drawing/2014/main" id="{87C23DF4-45B6-73D1-F2E4-91289E6A3BDF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387" y="4524358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7" name="Picture 506" descr="A blue and white trophy&#10;&#10;Description automatically generated">
            <a:extLst>
              <a:ext uri="{FF2B5EF4-FFF2-40B4-BE49-F238E27FC236}">
                <a16:creationId xmlns:a16="http://schemas.microsoft.com/office/drawing/2014/main" id="{423EF7B7-CC20-D1BB-B29B-C6D12E7CF4B5}"/>
              </a:ext>
            </a:extLst>
          </p:cNvPr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387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8" name="Picture 507" descr="A blue ribbon with a white ball&#10;&#10;Description automatically generated">
            <a:extLst>
              <a:ext uri="{FF2B5EF4-FFF2-40B4-BE49-F238E27FC236}">
                <a16:creationId xmlns:a16="http://schemas.microsoft.com/office/drawing/2014/main" id="{C728DFD9-9AE1-D7BB-5967-9FA887CD08E5}"/>
              </a:ext>
            </a:extLst>
          </p:cNvPr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11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9" name="Picture 508">
            <a:extLst>
              <a:ext uri="{FF2B5EF4-FFF2-40B4-BE49-F238E27FC236}">
                <a16:creationId xmlns:a16="http://schemas.microsoft.com/office/drawing/2014/main" id="{68242D8E-C009-DCDE-C236-7E4AFE4C899E}"/>
              </a:ext>
            </a:extLst>
          </p:cNvPr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5711" y="251210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10" name="Picture 509" descr="A blue statue on a black background&#10;&#10;Description automatically generated">
            <a:extLst>
              <a:ext uri="{FF2B5EF4-FFF2-40B4-BE49-F238E27FC236}">
                <a16:creationId xmlns:a16="http://schemas.microsoft.com/office/drawing/2014/main" id="{43325FB3-DB6D-7653-36AE-200FB1B3EEF9}"/>
              </a:ext>
            </a:extLst>
          </p:cNvPr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11" y="351823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11" name="Picture 510" descr="A hand holding a trophy&#10;&#10;Description automatically generated">
            <a:extLst>
              <a:ext uri="{FF2B5EF4-FFF2-40B4-BE49-F238E27FC236}">
                <a16:creationId xmlns:a16="http://schemas.microsoft.com/office/drawing/2014/main" id="{75B053E9-D218-A988-56B5-BDC79746104B}"/>
              </a:ext>
            </a:extLst>
          </p:cNvPr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11" y="4524358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64" name="Picture 63" descr="A blue line with a white circle on a black background&#10;&#10;Description automatically generated">
            <a:extLst>
              <a:ext uri="{FF2B5EF4-FFF2-40B4-BE49-F238E27FC236}">
                <a16:creationId xmlns:a16="http://schemas.microsoft.com/office/drawing/2014/main" id="{B3F67A24-63F1-DB29-5136-36043A629E98}"/>
              </a:ext>
            </a:extLst>
          </p:cNvPr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11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</p:spTree>
    <p:extLst>
      <p:ext uri="{BB962C8B-B14F-4D97-AF65-F5344CB8AC3E}">
        <p14:creationId xmlns:p14="http://schemas.microsoft.com/office/powerpoint/2010/main" val="290260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93121-C7D1-7493-A47A-ACC8298F1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46029-BCC6-5950-EF19-3349AD3FA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5"/>
            <a:ext cx="11592755" cy="387798"/>
          </a:xfrm>
        </p:spPr>
        <p:txBody>
          <a:bodyPr lIns="0" tIns="0" rIns="0" bIns="0" anchor="t" anchorCtr="0">
            <a:spAutoFit/>
          </a:bodyPr>
          <a:lstStyle/>
          <a:p>
            <a:r>
              <a:rPr lang="en-US" sz="2800" dirty="0"/>
              <a:t>Icons: Basic Library — Dark Blue with White Dot (Page 6)</a:t>
            </a:r>
          </a:p>
        </p:txBody>
      </p:sp>
      <p:pic>
        <p:nvPicPr>
          <p:cNvPr id="3" name="Picture 2" descr="A blue and white megaphone with a white circle&#10;&#10;Description automatically generated">
            <a:extLst>
              <a:ext uri="{FF2B5EF4-FFF2-40B4-BE49-F238E27FC236}">
                <a16:creationId xmlns:a16="http://schemas.microsoft.com/office/drawing/2014/main" id="{A1C34436-E41B-9F0A-EDFC-88674C910B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38" y="1505982"/>
            <a:ext cx="837245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673BC5D6-3088-99C9-8F0D-5FD0B35C80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38" y="251210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6" name="Picture 5" descr="A blue and white telephone&#10;&#10;Description automatically generated">
            <a:extLst>
              <a:ext uri="{FF2B5EF4-FFF2-40B4-BE49-F238E27FC236}">
                <a16:creationId xmlns:a16="http://schemas.microsoft.com/office/drawing/2014/main" id="{B181DA96-420B-B574-FDE2-F011775CA7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38" y="3518233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7" name="Picture 6" descr="A blue and white drum with sticks&#10;&#10;Description automatically generated">
            <a:extLst>
              <a:ext uri="{FF2B5EF4-FFF2-40B4-BE49-F238E27FC236}">
                <a16:creationId xmlns:a16="http://schemas.microsoft.com/office/drawing/2014/main" id="{A5E730BD-4DE3-BDAD-2E05-F9ECC11051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38" y="4524359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8" name="Picture 7" descr="A blue and white microphone&#10;&#10;Description automatically generated">
            <a:extLst>
              <a:ext uri="{FF2B5EF4-FFF2-40B4-BE49-F238E27FC236}">
                <a16:creationId xmlns:a16="http://schemas.microsoft.com/office/drawing/2014/main" id="{1BE3BE32-90F4-46D8-EA9E-6D3BC2978C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38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10" name="Picture 9" descr="A blue line drawing of a guitar and a white ball&#10;&#10;Description automatically generated">
            <a:extLst>
              <a:ext uri="{FF2B5EF4-FFF2-40B4-BE49-F238E27FC236}">
                <a16:creationId xmlns:a16="http://schemas.microsoft.com/office/drawing/2014/main" id="{45BB4C8A-33A2-1E50-A807-2B54C774D5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20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11" name="Picture 10" descr="A blue line drawing of a trumpet&#10;&#10;Description automatically generated">
            <a:extLst>
              <a:ext uri="{FF2B5EF4-FFF2-40B4-BE49-F238E27FC236}">
                <a16:creationId xmlns:a16="http://schemas.microsoft.com/office/drawing/2014/main" id="{52BC34A1-5A12-61B3-91CB-ED61FA3565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619" y="251210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12" name="Picture 11" descr="A blue and white musical note&#10;&#10;Description automatically generated">
            <a:extLst>
              <a:ext uri="{FF2B5EF4-FFF2-40B4-BE49-F238E27FC236}">
                <a16:creationId xmlns:a16="http://schemas.microsoft.com/office/drawing/2014/main" id="{6D9142AE-A8EA-D1D1-81E9-5C14B13BCAA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619" y="3518233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14" name="Picture 13" descr="A blue and white logo&#10;&#10;Description automatically generated">
            <a:extLst>
              <a:ext uri="{FF2B5EF4-FFF2-40B4-BE49-F238E27FC236}">
                <a16:creationId xmlns:a16="http://schemas.microsoft.com/office/drawing/2014/main" id="{F10DB21D-6999-E772-CC5B-96E93B9B734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619" y="4524359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15" name="Picture 14" descr="A blue and white wine glass&#10;&#10;Description automatically generated">
            <a:extLst>
              <a:ext uri="{FF2B5EF4-FFF2-40B4-BE49-F238E27FC236}">
                <a16:creationId xmlns:a16="http://schemas.microsoft.com/office/drawing/2014/main" id="{A74E80E7-80E2-FEBD-279D-15691C2F588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619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16" name="Picture 15" descr="A blue and white coffee cup&#10;&#10;Description automatically generated">
            <a:extLst>
              <a:ext uri="{FF2B5EF4-FFF2-40B4-BE49-F238E27FC236}">
                <a16:creationId xmlns:a16="http://schemas.microsoft.com/office/drawing/2014/main" id="{46CDC3B5-13FD-3D8E-2842-67FE5AF59EB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337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19" name="Picture 18" descr="A blue and white line art of a beer mug&#10;&#10;Description automatically generated">
            <a:extLst>
              <a:ext uri="{FF2B5EF4-FFF2-40B4-BE49-F238E27FC236}">
                <a16:creationId xmlns:a16="http://schemas.microsoft.com/office/drawing/2014/main" id="{CEA59B97-63C9-2C35-2E8B-B45D8CDF758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80" y="251210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22" name="Picture 21" descr="A blue and white cake with a white ball&#10;&#10;Description automatically generated">
            <a:extLst>
              <a:ext uri="{FF2B5EF4-FFF2-40B4-BE49-F238E27FC236}">
                <a16:creationId xmlns:a16="http://schemas.microsoft.com/office/drawing/2014/main" id="{532A5B1F-E6E4-D51C-E861-EA824351CAA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80" y="3518233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25" name="Picture 24" descr="A blue line art of popcorn and a drink&#10;&#10;Description automatically generated">
            <a:extLst>
              <a:ext uri="{FF2B5EF4-FFF2-40B4-BE49-F238E27FC236}">
                <a16:creationId xmlns:a16="http://schemas.microsoft.com/office/drawing/2014/main" id="{E99FAB3B-3D73-F60E-50F9-237CE8711E2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80" y="4524359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26" name="Picture 25" descr="A blue line drawing of a couple of tickets&#10;&#10;Description automatically generated">
            <a:extLst>
              <a:ext uri="{FF2B5EF4-FFF2-40B4-BE49-F238E27FC236}">
                <a16:creationId xmlns:a16="http://schemas.microsoft.com/office/drawing/2014/main" id="{934D65A6-48F8-7B5F-FFF2-9C2AE30933C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80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27" name="Picture 26" descr="A blue and white heart on a watch&#10;&#10;Description automatically generated">
            <a:extLst>
              <a:ext uri="{FF2B5EF4-FFF2-40B4-BE49-F238E27FC236}">
                <a16:creationId xmlns:a16="http://schemas.microsoft.com/office/drawing/2014/main" id="{A102D121-272A-F630-1F77-6414D3A371B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054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29" name="Picture 28" descr="A blue and white watch&#10;&#10;Description automatically generated">
            <a:extLst>
              <a:ext uri="{FF2B5EF4-FFF2-40B4-BE49-F238E27FC236}">
                <a16:creationId xmlns:a16="http://schemas.microsoft.com/office/drawing/2014/main" id="{C358A64E-DB76-22AF-3316-FDE2360CB74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41" y="251210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30" name="Picture 29" descr="A clock with a white circle and a black background&#10;&#10;Description automatically generated">
            <a:extLst>
              <a:ext uri="{FF2B5EF4-FFF2-40B4-BE49-F238E27FC236}">
                <a16:creationId xmlns:a16="http://schemas.microsoft.com/office/drawing/2014/main" id="{F56D7CC3-D8C6-A3E3-AFB4-A9A971215D7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41" y="3518233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31" name="Picture 30" descr="A blue and white speedometer&#10;&#10;Description automatically generated">
            <a:extLst>
              <a:ext uri="{FF2B5EF4-FFF2-40B4-BE49-F238E27FC236}">
                <a16:creationId xmlns:a16="http://schemas.microsoft.com/office/drawing/2014/main" id="{577C1D47-E895-035D-414D-B9048F28174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41" y="4524359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33" name="Picture 32" descr="A blue line drawing of a hourglass&#10;&#10;Description automatically generated">
            <a:extLst>
              <a:ext uri="{FF2B5EF4-FFF2-40B4-BE49-F238E27FC236}">
                <a16:creationId xmlns:a16="http://schemas.microsoft.com/office/drawing/2014/main" id="{B8493265-3816-9FDF-09DB-23C3CD510A2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41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34" name="Picture 33" descr="A blue and white stopwatch&#10;&#10;Description automatically generated">
            <a:extLst>
              <a:ext uri="{FF2B5EF4-FFF2-40B4-BE49-F238E27FC236}">
                <a16:creationId xmlns:a16="http://schemas.microsoft.com/office/drawing/2014/main" id="{2922F96D-398D-F437-813D-631B2E93D125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771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35" name="Picture 34" descr="A blue and white stopwatch&#10;&#10;Description automatically generated">
            <a:extLst>
              <a:ext uri="{FF2B5EF4-FFF2-40B4-BE49-F238E27FC236}">
                <a16:creationId xmlns:a16="http://schemas.microsoft.com/office/drawing/2014/main" id="{883E3DB2-C912-BD90-9CA0-862A0EAFA6E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02" y="251210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37" name="Picture 36" descr="A blue flame with a white circle&#10;&#10;Description automatically generated">
            <a:extLst>
              <a:ext uri="{FF2B5EF4-FFF2-40B4-BE49-F238E27FC236}">
                <a16:creationId xmlns:a16="http://schemas.microsoft.com/office/drawing/2014/main" id="{7DCA5C76-F14A-5A0D-58E7-9C26C7FF6B5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02" y="3518233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38" name="Picture 37" descr="A blue flame with a white circle&#10;&#10;Description automatically generated">
            <a:extLst>
              <a:ext uri="{FF2B5EF4-FFF2-40B4-BE49-F238E27FC236}">
                <a16:creationId xmlns:a16="http://schemas.microsoft.com/office/drawing/2014/main" id="{ADA58632-8F09-2C58-15B9-2EE6C0075B0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02" y="4524359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39" name="Picture 38" descr="A blue line drawing of a person&#10;&#10;Description automatically generated">
            <a:extLst>
              <a:ext uri="{FF2B5EF4-FFF2-40B4-BE49-F238E27FC236}">
                <a16:creationId xmlns:a16="http://schemas.microsoft.com/office/drawing/2014/main" id="{604E1B1E-DC1D-A56B-4AE6-8DB86A2CEFF8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02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1" name="Picture 40" descr="A blue line drawing of a person&#10;&#10;Description automatically generated">
            <a:extLst>
              <a:ext uri="{FF2B5EF4-FFF2-40B4-BE49-F238E27FC236}">
                <a16:creationId xmlns:a16="http://schemas.microsoft.com/office/drawing/2014/main" id="{7D16A486-CC6E-7E5E-AFD6-4869E3B035B3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488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2" name="Picture 41" descr="A blue line drawing of a person&#10;&#10;Description automatically generated">
            <a:extLst>
              <a:ext uri="{FF2B5EF4-FFF2-40B4-BE49-F238E27FC236}">
                <a16:creationId xmlns:a16="http://schemas.microsoft.com/office/drawing/2014/main" id="{0F6501FD-8F68-75CE-5C82-F82EF8CD719A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63" y="251210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3" name="Picture 42" descr="A blue line drawing of a person&#10;&#10;Description automatically generated">
            <a:extLst>
              <a:ext uri="{FF2B5EF4-FFF2-40B4-BE49-F238E27FC236}">
                <a16:creationId xmlns:a16="http://schemas.microsoft.com/office/drawing/2014/main" id="{C9A7467A-6474-3D56-9B86-386B52DEE5FF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63" y="3518233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4" name="Picture 53" descr="A blue line drawing of a person&#10;&#10;Description automatically generated">
            <a:extLst>
              <a:ext uri="{FF2B5EF4-FFF2-40B4-BE49-F238E27FC236}">
                <a16:creationId xmlns:a16="http://schemas.microsoft.com/office/drawing/2014/main" id="{2FD13A2D-9AC2-F25F-5475-244646C2D4C1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63" y="4524359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7" name="Picture 56" descr="A blue line drawing of a person&#10;&#10;Description automatically generated">
            <a:extLst>
              <a:ext uri="{FF2B5EF4-FFF2-40B4-BE49-F238E27FC236}">
                <a16:creationId xmlns:a16="http://schemas.microsoft.com/office/drawing/2014/main" id="{66F5D2E0-56DF-8980-0999-47747BB3AFE2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63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61" name="Picture 60" descr="A blue line drawing of a person&#10;&#10;Description automatically generated">
            <a:extLst>
              <a:ext uri="{FF2B5EF4-FFF2-40B4-BE49-F238E27FC236}">
                <a16:creationId xmlns:a16="http://schemas.microsoft.com/office/drawing/2014/main" id="{A3D3C98E-F88B-6FE3-BFFD-B592FF9B16AD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205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73" name="Picture 472" descr="A blue line drawing of a person and person&#10;&#10;Description automatically generated">
            <a:extLst>
              <a:ext uri="{FF2B5EF4-FFF2-40B4-BE49-F238E27FC236}">
                <a16:creationId xmlns:a16="http://schemas.microsoft.com/office/drawing/2014/main" id="{B77DA97E-00CF-0BCC-F788-5F0EBF835363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24" y="251210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74" name="Picture 473" descr="A person with a beard and glasses&#10;&#10;Description automatically generated">
            <a:extLst>
              <a:ext uri="{FF2B5EF4-FFF2-40B4-BE49-F238E27FC236}">
                <a16:creationId xmlns:a16="http://schemas.microsoft.com/office/drawing/2014/main" id="{7C980A00-7C8E-9BA8-3E23-5577C7BCACA0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24" y="3518233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75" name="Picture 474" descr="A person and person with a stethoscope&#10;&#10;Description automatically generated">
            <a:extLst>
              <a:ext uri="{FF2B5EF4-FFF2-40B4-BE49-F238E27FC236}">
                <a16:creationId xmlns:a16="http://schemas.microsoft.com/office/drawing/2014/main" id="{4C8A897B-E5D2-917D-53DB-5F9BB202C775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24" y="4524359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92" name="Picture 491" descr="A blue line drawing of a person&#10;&#10;Description automatically generated">
            <a:extLst>
              <a:ext uri="{FF2B5EF4-FFF2-40B4-BE49-F238E27FC236}">
                <a16:creationId xmlns:a16="http://schemas.microsoft.com/office/drawing/2014/main" id="{216FA91E-D409-CB2C-C970-03EAAE563458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24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93" name="Picture 492" descr="A blue outline of a person with a stethoscope&#10;&#10;Description automatically generated">
            <a:extLst>
              <a:ext uri="{FF2B5EF4-FFF2-40B4-BE49-F238E27FC236}">
                <a16:creationId xmlns:a16="http://schemas.microsoft.com/office/drawing/2014/main" id="{1B398CBA-7524-6451-027D-55D59D31E67D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922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94" name="Picture 493" descr="A blue line drawing of a person&#10;&#10;Description automatically generated">
            <a:extLst>
              <a:ext uri="{FF2B5EF4-FFF2-40B4-BE49-F238E27FC236}">
                <a16:creationId xmlns:a16="http://schemas.microsoft.com/office/drawing/2014/main" id="{22C3ED75-7FDC-77F5-5AE0-15A1E69E7507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585" y="251210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95" name="Picture 494" descr="A blue line drawing of a person with a dollar sign&#10;&#10;Description automatically generated">
            <a:extLst>
              <a:ext uri="{FF2B5EF4-FFF2-40B4-BE49-F238E27FC236}">
                <a16:creationId xmlns:a16="http://schemas.microsoft.com/office/drawing/2014/main" id="{AC24A70E-390A-E2E1-54CA-CC127AF47D6B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585" y="3518233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96" name="Picture 495" descr="A blue line drawing of a person with a dollar sign&#10;&#10;Description automatically generated">
            <a:extLst>
              <a:ext uri="{FF2B5EF4-FFF2-40B4-BE49-F238E27FC236}">
                <a16:creationId xmlns:a16="http://schemas.microsoft.com/office/drawing/2014/main" id="{8D857F8B-88F2-92E4-8879-A2E5CCBC7860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585" y="4524359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97" name="Picture 496" descr="A group of people with a stethoscope&#10;&#10;Description automatically generated">
            <a:extLst>
              <a:ext uri="{FF2B5EF4-FFF2-40B4-BE49-F238E27FC236}">
                <a16:creationId xmlns:a16="http://schemas.microsoft.com/office/drawing/2014/main" id="{DDB2AFE9-4300-AF28-214A-AF24EECE706B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585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98" name="Picture 497" descr="A group of people with a stethoscope&#10;&#10;Description automatically generated">
            <a:extLst>
              <a:ext uri="{FF2B5EF4-FFF2-40B4-BE49-F238E27FC236}">
                <a16:creationId xmlns:a16="http://schemas.microsoft.com/office/drawing/2014/main" id="{78703B5A-91A4-6D28-B387-ECFD3DB37FB7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639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99" name="Picture 498" descr="A blue line drawing of a person and a gear&#10;&#10;Description automatically generated">
            <a:extLst>
              <a:ext uri="{FF2B5EF4-FFF2-40B4-BE49-F238E27FC236}">
                <a16:creationId xmlns:a16="http://schemas.microsoft.com/office/drawing/2014/main" id="{FA46C3A3-B607-937E-3722-3EC0D60C1674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746" y="251210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0" name="Picture 499" descr="A person with a stethoscope and a gear&#10;&#10;Description automatically generated">
            <a:extLst>
              <a:ext uri="{FF2B5EF4-FFF2-40B4-BE49-F238E27FC236}">
                <a16:creationId xmlns:a16="http://schemas.microsoft.com/office/drawing/2014/main" id="{EBA40D3B-18D8-B021-7AAF-B1AAA4BCCE34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746" y="3518233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1" name="Picture 500" descr="A blue and white line drawing of a person&#10;&#10;Description automatically generated">
            <a:extLst>
              <a:ext uri="{FF2B5EF4-FFF2-40B4-BE49-F238E27FC236}">
                <a16:creationId xmlns:a16="http://schemas.microsoft.com/office/drawing/2014/main" id="{D2427E8F-0DE0-FA5E-E99E-E0463FB171E3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746" y="4524359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2" name="Picture 501" descr="A blue and white line drawing of a person&#10;&#10;Description automatically generated">
            <a:extLst>
              <a:ext uri="{FF2B5EF4-FFF2-40B4-BE49-F238E27FC236}">
                <a16:creationId xmlns:a16="http://schemas.microsoft.com/office/drawing/2014/main" id="{15291DBB-A9EB-5FD8-B662-7D5AAF492317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746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3" name="Picture 502" descr="A blue line drawing of a person with a speech bubble&#10;&#10;Description automatically generated">
            <a:extLst>
              <a:ext uri="{FF2B5EF4-FFF2-40B4-BE49-F238E27FC236}">
                <a16:creationId xmlns:a16="http://schemas.microsoft.com/office/drawing/2014/main" id="{B425D29E-C394-1F88-1684-C53C3C1B1CFF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356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4" name="Picture 503" descr="A blue line drawing of a person with a stethoscope&#10;&#10;Description automatically generated">
            <a:extLst>
              <a:ext uri="{FF2B5EF4-FFF2-40B4-BE49-F238E27FC236}">
                <a16:creationId xmlns:a16="http://schemas.microsoft.com/office/drawing/2014/main" id="{3FE14232-503A-F8C2-1C39-080B8CB41F33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907" y="251210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5" name="Picture 504" descr="A blue outline of a person with a speech bubble&#10;&#10;Description automatically generated">
            <a:extLst>
              <a:ext uri="{FF2B5EF4-FFF2-40B4-BE49-F238E27FC236}">
                <a16:creationId xmlns:a16="http://schemas.microsoft.com/office/drawing/2014/main" id="{8FF8D252-1AA8-5BB9-99F8-52DA4CF830E1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907" y="3518233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6" name="Picture 505" descr="A blue outline of a person with a speech bubble&#10;&#10;Description automatically generated">
            <a:extLst>
              <a:ext uri="{FF2B5EF4-FFF2-40B4-BE49-F238E27FC236}">
                <a16:creationId xmlns:a16="http://schemas.microsoft.com/office/drawing/2014/main" id="{0F255EAD-766D-F37C-81B2-4B61E6D30272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907" y="4524359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7" name="Picture 506" descr="A person standing at a podium&#10;&#10;Description automatically generated">
            <a:extLst>
              <a:ext uri="{FF2B5EF4-FFF2-40B4-BE49-F238E27FC236}">
                <a16:creationId xmlns:a16="http://schemas.microsoft.com/office/drawing/2014/main" id="{33114E4C-DB0A-D8D5-AA36-836CF9E74AA9}"/>
              </a:ext>
            </a:extLst>
          </p:cNvPr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907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8" name="Picture 507" descr="A person standing behind a podium&#10;&#10;Description automatically generated">
            <a:extLst>
              <a:ext uri="{FF2B5EF4-FFF2-40B4-BE49-F238E27FC236}">
                <a16:creationId xmlns:a16="http://schemas.microsoft.com/office/drawing/2014/main" id="{CC1065AD-5479-646B-690E-42C37F21C8F4}"/>
              </a:ext>
            </a:extLst>
          </p:cNvPr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871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9" name="Picture 508" descr="A person at a podium&#10;&#10;Description automatically generated">
            <a:extLst>
              <a:ext uri="{FF2B5EF4-FFF2-40B4-BE49-F238E27FC236}">
                <a16:creationId xmlns:a16="http://schemas.microsoft.com/office/drawing/2014/main" id="{FD507622-3445-D90A-DE7F-3B36F642D2EA}"/>
              </a:ext>
            </a:extLst>
          </p:cNvPr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871" y="2512107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10" name="Picture 509" descr="A person at a podium&#10;&#10;Description automatically generated">
            <a:extLst>
              <a:ext uri="{FF2B5EF4-FFF2-40B4-BE49-F238E27FC236}">
                <a16:creationId xmlns:a16="http://schemas.microsoft.com/office/drawing/2014/main" id="{EE634B03-3B5F-6229-06BF-EFBD38E5544E}"/>
              </a:ext>
            </a:extLst>
          </p:cNvPr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871" y="3518233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11" name="Picture 510" descr="A person with a stethoscope and a paper&#10;&#10;Description automatically generated">
            <a:extLst>
              <a:ext uri="{FF2B5EF4-FFF2-40B4-BE49-F238E27FC236}">
                <a16:creationId xmlns:a16="http://schemas.microsoft.com/office/drawing/2014/main" id="{B32135C7-0A85-3D3B-7BB4-85081BF64057}"/>
              </a:ext>
            </a:extLst>
          </p:cNvPr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871" y="4524359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64" name="Picture 63" descr="A person with a stethoscope and a paper&#10;&#10;Description automatically generated">
            <a:extLst>
              <a:ext uri="{FF2B5EF4-FFF2-40B4-BE49-F238E27FC236}">
                <a16:creationId xmlns:a16="http://schemas.microsoft.com/office/drawing/2014/main" id="{8BD30C99-69FD-EAC7-17BD-F5769C166DE4}"/>
              </a:ext>
            </a:extLst>
          </p:cNvPr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871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</p:spTree>
    <p:extLst>
      <p:ext uri="{BB962C8B-B14F-4D97-AF65-F5344CB8AC3E}">
        <p14:creationId xmlns:p14="http://schemas.microsoft.com/office/powerpoint/2010/main" val="43731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BF749-649C-BB46-FCE0-72737AA3D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E82A7-C586-1808-F89D-810A74DF9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5"/>
            <a:ext cx="11592755" cy="387798"/>
          </a:xfrm>
        </p:spPr>
        <p:txBody>
          <a:bodyPr lIns="0" tIns="0" rIns="0" bIns="0" anchor="t" anchorCtr="0">
            <a:spAutoFit/>
          </a:bodyPr>
          <a:lstStyle/>
          <a:p>
            <a:r>
              <a:rPr lang="en-US" sz="2800" dirty="0"/>
              <a:t>Icons: Basic Library — Dark Blue with White Dot (Page 7)</a:t>
            </a:r>
          </a:p>
        </p:txBody>
      </p:sp>
      <p:pic>
        <p:nvPicPr>
          <p:cNvPr id="3" name="Picture 2" descr="A blue line art of a person with a microphone&#10;&#10;Description automatically generated">
            <a:extLst>
              <a:ext uri="{FF2B5EF4-FFF2-40B4-BE49-F238E27FC236}">
                <a16:creationId xmlns:a16="http://schemas.microsoft.com/office/drawing/2014/main" id="{80461BBD-6E2D-E105-606E-EE06944BA3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38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" name="Picture 3" descr="A person with a microphone&#10;&#10;Description automatically generated">
            <a:extLst>
              <a:ext uri="{FF2B5EF4-FFF2-40B4-BE49-F238E27FC236}">
                <a16:creationId xmlns:a16="http://schemas.microsoft.com/office/drawing/2014/main" id="{9982855A-B3AF-1AAF-D493-8419D93ACC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38" y="2512108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6" name="Picture 5" descr="A person with a headset&#10;&#10;Description automatically generated">
            <a:extLst>
              <a:ext uri="{FF2B5EF4-FFF2-40B4-BE49-F238E27FC236}">
                <a16:creationId xmlns:a16="http://schemas.microsoft.com/office/drawing/2014/main" id="{5AF03096-A313-B088-DB79-07DC25CC5C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38" y="351823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7" name="Picture 6" descr="A group of people with a stethoscope&#10;&#10;Description automatically generated">
            <a:extLst>
              <a:ext uri="{FF2B5EF4-FFF2-40B4-BE49-F238E27FC236}">
                <a16:creationId xmlns:a16="http://schemas.microsoft.com/office/drawing/2014/main" id="{61FF464F-A15A-C0C8-06D0-74CFB7C59A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38" y="4524360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8" name="Picture 7" descr="A blue line drawing of a family&#10;&#10;Description automatically generated">
            <a:extLst>
              <a:ext uri="{FF2B5EF4-FFF2-40B4-BE49-F238E27FC236}">
                <a16:creationId xmlns:a16="http://schemas.microsoft.com/office/drawing/2014/main" id="{2DB4963A-795A-10AE-65A4-357D1D00D9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38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10" name="Picture 9" descr="A group of people with a stethoscope&#10;&#10;Description automatically generated">
            <a:extLst>
              <a:ext uri="{FF2B5EF4-FFF2-40B4-BE49-F238E27FC236}">
                <a16:creationId xmlns:a16="http://schemas.microsoft.com/office/drawing/2014/main" id="{B93F14C4-FFC9-F181-8F8F-8A4000EF0A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75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11" name="Picture 10" descr="A person and two children&#10;&#10;Description automatically generated">
            <a:extLst>
              <a:ext uri="{FF2B5EF4-FFF2-40B4-BE49-F238E27FC236}">
                <a16:creationId xmlns:a16="http://schemas.microsoft.com/office/drawing/2014/main" id="{70FA48D7-D6B9-8693-B18B-7E945CE7FA8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75" y="2512108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12" name="Picture 11" descr="A group of people with a white ball&#10;&#10;Description automatically generated">
            <a:extLst>
              <a:ext uri="{FF2B5EF4-FFF2-40B4-BE49-F238E27FC236}">
                <a16:creationId xmlns:a16="http://schemas.microsoft.com/office/drawing/2014/main" id="{64D41326-EF9B-FA1A-FD97-22E6A1AE3B3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75" y="351823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14" name="Picture 13" descr="A blue outline of a person and two children&#10;&#10;Description automatically generated">
            <a:extLst>
              <a:ext uri="{FF2B5EF4-FFF2-40B4-BE49-F238E27FC236}">
                <a16:creationId xmlns:a16="http://schemas.microsoft.com/office/drawing/2014/main" id="{DD0367B6-4C1C-19A4-9F3B-F2A95139701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75" y="4524360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15" name="Picture 14" descr="A group of people with a stethoscope&#10;&#10;Description automatically generated">
            <a:extLst>
              <a:ext uri="{FF2B5EF4-FFF2-40B4-BE49-F238E27FC236}">
                <a16:creationId xmlns:a16="http://schemas.microsoft.com/office/drawing/2014/main" id="{42E06ED1-B862-50DA-E8E6-9EBF6031C0E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75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16" name="Picture 15" descr="A blue line drawing of two people&#10;&#10;Description automatically generated">
            <a:extLst>
              <a:ext uri="{FF2B5EF4-FFF2-40B4-BE49-F238E27FC236}">
                <a16:creationId xmlns:a16="http://schemas.microsoft.com/office/drawing/2014/main" id="{72A205A0-747C-D89C-622C-D23814C9BD5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012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19" name="Picture 18" descr="A blue line drawing of a person and person&#10;&#10;Description automatically generated">
            <a:extLst>
              <a:ext uri="{FF2B5EF4-FFF2-40B4-BE49-F238E27FC236}">
                <a16:creationId xmlns:a16="http://schemas.microsoft.com/office/drawing/2014/main" id="{CE588324-E019-77CF-4513-25B6EF3C30F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012" y="2512108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22" name="Picture 21" descr="A blue line drawing of two people&#10;&#10;Description automatically generated">
            <a:extLst>
              <a:ext uri="{FF2B5EF4-FFF2-40B4-BE49-F238E27FC236}">
                <a16:creationId xmlns:a16="http://schemas.microsoft.com/office/drawing/2014/main" id="{E392DFE8-631D-6218-7DF5-4821CE2700D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012" y="351823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25" name="Picture 24" descr="A blue line drawing of a person and a heart&#10;&#10;Description automatically generated">
            <a:extLst>
              <a:ext uri="{FF2B5EF4-FFF2-40B4-BE49-F238E27FC236}">
                <a16:creationId xmlns:a16="http://schemas.microsoft.com/office/drawing/2014/main" id="{E80B5686-F28F-6E22-6372-4A47F10494E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012" y="4524360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26" name="Picture 25" descr="A blue line drawing of a person walking up stairs&#10;&#10;Description automatically generated">
            <a:extLst>
              <a:ext uri="{FF2B5EF4-FFF2-40B4-BE49-F238E27FC236}">
                <a16:creationId xmlns:a16="http://schemas.microsoft.com/office/drawing/2014/main" id="{23180D49-CF74-A8F7-37A5-6837FA758CA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012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27" name="Picture 26" descr="A person and person with a ball&#10;&#10;Description automatically generated">
            <a:extLst>
              <a:ext uri="{FF2B5EF4-FFF2-40B4-BE49-F238E27FC236}">
                <a16:creationId xmlns:a16="http://schemas.microsoft.com/office/drawing/2014/main" id="{FE7083FB-87E1-3632-D4B5-FEA283BB8F9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49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29" name="Picture 28" descr="A blue line drawing of a person with a stethoscope&#10;&#10;Description automatically generated">
            <a:extLst>
              <a:ext uri="{FF2B5EF4-FFF2-40B4-BE49-F238E27FC236}">
                <a16:creationId xmlns:a16="http://schemas.microsoft.com/office/drawing/2014/main" id="{28149878-9E3E-0304-971D-83CB25DA7EF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49" y="2512108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30" name="Picture 29" descr="A blue outline of a doctor&#10;&#10;Description automatically generated">
            <a:extLst>
              <a:ext uri="{FF2B5EF4-FFF2-40B4-BE49-F238E27FC236}">
                <a16:creationId xmlns:a16="http://schemas.microsoft.com/office/drawing/2014/main" id="{75366F30-50EF-B26F-3D32-8A7A89A5C189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49" y="351823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31" name="Picture 30" descr="A blue line drawing of a person with a stethoscope&#10;&#10;Description automatically generated">
            <a:extLst>
              <a:ext uri="{FF2B5EF4-FFF2-40B4-BE49-F238E27FC236}">
                <a16:creationId xmlns:a16="http://schemas.microsoft.com/office/drawing/2014/main" id="{DC585144-051C-A497-06BB-67060979DB9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49" y="4524360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33" name="Picture 32" descr="A person lying on a bed&#10;&#10;Description automatically generated">
            <a:extLst>
              <a:ext uri="{FF2B5EF4-FFF2-40B4-BE49-F238E27FC236}">
                <a16:creationId xmlns:a16="http://schemas.microsoft.com/office/drawing/2014/main" id="{AB618ED2-5EC2-F980-345A-8C1F5DFF4BA0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49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34" name="Picture 33" descr="A blue and white logo with a person in a wheelchair&#10;&#10;Description automatically generated">
            <a:extLst>
              <a:ext uri="{FF2B5EF4-FFF2-40B4-BE49-F238E27FC236}">
                <a16:creationId xmlns:a16="http://schemas.microsoft.com/office/drawing/2014/main" id="{6B2958B1-E8FF-A41A-6B80-A34C3AE3EC59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86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35" name="Picture 34" descr="A blue line drawing of a knee joint&#10;&#10;Description automatically generated">
            <a:extLst>
              <a:ext uri="{FF2B5EF4-FFF2-40B4-BE49-F238E27FC236}">
                <a16:creationId xmlns:a16="http://schemas.microsoft.com/office/drawing/2014/main" id="{25837B5B-F2DE-AD5A-5DD8-3C4A43FCC8EC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86" y="2512108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37" name="Picture 36" descr="A blue and white pills&#10;&#10;Description automatically generated">
            <a:extLst>
              <a:ext uri="{FF2B5EF4-FFF2-40B4-BE49-F238E27FC236}">
                <a16:creationId xmlns:a16="http://schemas.microsoft.com/office/drawing/2014/main" id="{A9301F6B-1BCC-D72B-5FAC-010890461C72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86" y="351823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38" name="Picture 37" descr="A heart with a pulse line and a white circle&#10;&#10;Description automatically generated">
            <a:extLst>
              <a:ext uri="{FF2B5EF4-FFF2-40B4-BE49-F238E27FC236}">
                <a16:creationId xmlns:a16="http://schemas.microsoft.com/office/drawing/2014/main" id="{E063686E-5AA8-06A0-D50A-6BD3E1DEC41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86" y="4524360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39" name="Picture 38" descr="A blue eye with a white dot&#10;&#10;Description automatically generated">
            <a:extLst>
              <a:ext uri="{FF2B5EF4-FFF2-40B4-BE49-F238E27FC236}">
                <a16:creationId xmlns:a16="http://schemas.microsoft.com/office/drawing/2014/main" id="{6BBE4AEB-66C1-C873-7D88-B794EF3C1E33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86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1" name="Picture 40" descr="A blue eye with a white circle and a white x&#10;&#10;Description automatically generated">
            <a:extLst>
              <a:ext uri="{FF2B5EF4-FFF2-40B4-BE49-F238E27FC236}">
                <a16:creationId xmlns:a16="http://schemas.microsoft.com/office/drawing/2014/main" id="{93D093B4-48FD-9B40-099C-B6A971AD237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023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199A72E-1960-F962-11BA-38EC9ED4811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4023" y="2512108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3" name="Picture 42" descr="A blue brain with a white circle in the middle&#10;&#10;Description automatically generated">
            <a:extLst>
              <a:ext uri="{FF2B5EF4-FFF2-40B4-BE49-F238E27FC236}">
                <a16:creationId xmlns:a16="http://schemas.microsoft.com/office/drawing/2014/main" id="{F1CEB8A5-27FA-9C65-606E-5B043544BBC6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023" y="351823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4" name="Picture 53" descr="A blue and white magnifying glass with a person in the center&#10;&#10;Description automatically generated">
            <a:extLst>
              <a:ext uri="{FF2B5EF4-FFF2-40B4-BE49-F238E27FC236}">
                <a16:creationId xmlns:a16="http://schemas.microsoft.com/office/drawing/2014/main" id="{801C3AA1-928A-A114-0FA4-C787C3E1931A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023" y="4524360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7" name="Picture 56" descr="A blue and white line drawing of a person looking through a magnifying glass&#10;&#10;Description automatically generated">
            <a:extLst>
              <a:ext uri="{FF2B5EF4-FFF2-40B4-BE49-F238E27FC236}">
                <a16:creationId xmlns:a16="http://schemas.microsoft.com/office/drawing/2014/main" id="{2A1EA8E0-FD5F-CC3D-1CF8-BDE939D9D01C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023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61" name="Picture 60" descr="A symbol with a white circle and a white circle with arrows&#10;&#10;Description automatically generated">
            <a:extLst>
              <a:ext uri="{FF2B5EF4-FFF2-40B4-BE49-F238E27FC236}">
                <a16:creationId xmlns:a16="http://schemas.microsoft.com/office/drawing/2014/main" id="{1E502249-D036-AA5A-C73D-B04C8BED8AC4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60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73" name="Picture 472" descr="A hand holding a weight scale&#10;&#10;Description automatically generated">
            <a:extLst>
              <a:ext uri="{FF2B5EF4-FFF2-40B4-BE49-F238E27FC236}">
                <a16:creationId xmlns:a16="http://schemas.microsoft.com/office/drawing/2014/main" id="{4E81AF90-D5D0-4788-957E-07122F28C75C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60" y="2512108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74" name="Picture 473" descr="A hand with a blue outline of a group of people and a white ball&#10;&#10;Description automatically generated">
            <a:extLst>
              <a:ext uri="{FF2B5EF4-FFF2-40B4-BE49-F238E27FC236}">
                <a16:creationId xmlns:a16="http://schemas.microsoft.com/office/drawing/2014/main" id="{3B47177E-0485-9B23-2837-8F3A37A73CEC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60" y="351823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75" name="Picture 474" descr="A blue hand with a white circle and a white circle&#10;&#10;Description automatically generated">
            <a:extLst>
              <a:ext uri="{FF2B5EF4-FFF2-40B4-BE49-F238E27FC236}">
                <a16:creationId xmlns:a16="http://schemas.microsoft.com/office/drawing/2014/main" id="{A5BFD79B-0E24-7088-EE1E-48B232305E22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60" y="4524360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92" name="Picture 491" descr="A hand with a pearl in the middle&#10;&#10;Description automatically generated">
            <a:extLst>
              <a:ext uri="{FF2B5EF4-FFF2-40B4-BE49-F238E27FC236}">
                <a16:creationId xmlns:a16="http://schemas.microsoft.com/office/drawing/2014/main" id="{2989DA98-A486-B776-2F52-CB1B556E10A3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60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93" name="Picture 492" descr="A blue and white handshake with a white circle&#10;&#10;Description automatically generated">
            <a:extLst>
              <a:ext uri="{FF2B5EF4-FFF2-40B4-BE49-F238E27FC236}">
                <a16:creationId xmlns:a16="http://schemas.microsoft.com/office/drawing/2014/main" id="{1BCED302-2874-0216-AF8E-741AE9BE8566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697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94" name="Picture 493" descr="A blue and white hand shake&#10;&#10;Description automatically generated">
            <a:extLst>
              <a:ext uri="{FF2B5EF4-FFF2-40B4-BE49-F238E27FC236}">
                <a16:creationId xmlns:a16="http://schemas.microsoft.com/office/drawing/2014/main" id="{0810D328-2419-CA48-CB1A-904B704E02AC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697" y="2512108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95" name="Picture 494" descr="A blue outline of hands holding a heart&#10;&#10;Description automatically generated">
            <a:extLst>
              <a:ext uri="{FF2B5EF4-FFF2-40B4-BE49-F238E27FC236}">
                <a16:creationId xmlns:a16="http://schemas.microsoft.com/office/drawing/2014/main" id="{49C48EF7-3A9F-1885-1C00-01AA9F822120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697" y="351823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96" name="Picture 495" descr="A blue and white hand with a heart and a white dot&#10;&#10;Description automatically generated">
            <a:extLst>
              <a:ext uri="{FF2B5EF4-FFF2-40B4-BE49-F238E27FC236}">
                <a16:creationId xmlns:a16="http://schemas.microsoft.com/office/drawing/2014/main" id="{B0C0DF5C-C782-AC69-4775-0D0F3702DB28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697" y="4524360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97" name="Picture 496" descr="A hand with a white dot pointing up&#10;&#10;Description automatically generated with medium confidence">
            <a:extLst>
              <a:ext uri="{FF2B5EF4-FFF2-40B4-BE49-F238E27FC236}">
                <a16:creationId xmlns:a16="http://schemas.microsoft.com/office/drawing/2014/main" id="{8F7CF155-C125-B462-DAC2-AA8727015614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697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98" name="Picture 497" descr="A blue and white thumb up&#10;&#10;Description automatically generated">
            <a:extLst>
              <a:ext uri="{FF2B5EF4-FFF2-40B4-BE49-F238E27FC236}">
                <a16:creationId xmlns:a16="http://schemas.microsoft.com/office/drawing/2014/main" id="{34718955-A935-3B4A-2A05-2C8B46D4BEB7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034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99" name="Picture 498" descr="A group of hands touching each other&#10;&#10;Description automatically generated">
            <a:extLst>
              <a:ext uri="{FF2B5EF4-FFF2-40B4-BE49-F238E27FC236}">
                <a16:creationId xmlns:a16="http://schemas.microsoft.com/office/drawing/2014/main" id="{1B9B22DE-C26F-8442-E27D-1BD78E190A15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034" y="2512108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0" name="Picture 499" descr="A hand and light bulb&#10;&#10;Description automatically generated">
            <a:extLst>
              <a:ext uri="{FF2B5EF4-FFF2-40B4-BE49-F238E27FC236}">
                <a16:creationId xmlns:a16="http://schemas.microsoft.com/office/drawing/2014/main" id="{E715BCEF-3661-E775-176B-CBC6C293186F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034" y="351823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1" name="Picture 500" descr="A hand with a finger pointing at the screen&#10;&#10;Description automatically generated">
            <a:extLst>
              <a:ext uri="{FF2B5EF4-FFF2-40B4-BE49-F238E27FC236}">
                <a16:creationId xmlns:a16="http://schemas.microsoft.com/office/drawing/2014/main" id="{B5246012-5E7F-28D8-E3A5-530EF7B0CAD9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034" y="4524360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2" name="Picture 501" descr="A hand with a finger pointing at a button&#10;&#10;Description automatically generated">
            <a:extLst>
              <a:ext uri="{FF2B5EF4-FFF2-40B4-BE49-F238E27FC236}">
                <a16:creationId xmlns:a16="http://schemas.microsoft.com/office/drawing/2014/main" id="{7B2DA31E-FC09-D38C-B0BC-4BA79567CCC4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034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3" name="Picture 502" descr="A hand holding a plant&#10;&#10;Description automatically generated">
            <a:extLst>
              <a:ext uri="{FF2B5EF4-FFF2-40B4-BE49-F238E27FC236}">
                <a16:creationId xmlns:a16="http://schemas.microsoft.com/office/drawing/2014/main" id="{CC35BF94-42E3-120F-37EA-EB89F8110611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371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4" name="Picture 503" descr="A hand holding a flag&#10;&#10;Description automatically generated">
            <a:extLst>
              <a:ext uri="{FF2B5EF4-FFF2-40B4-BE49-F238E27FC236}">
                <a16:creationId xmlns:a16="http://schemas.microsoft.com/office/drawing/2014/main" id="{F8F46685-F096-CC29-4375-F4A323EACB7F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371" y="2512108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5" name="Picture 504" descr="A hand holding a dumbbell&#10;&#10;Description automatically generated">
            <a:extLst>
              <a:ext uri="{FF2B5EF4-FFF2-40B4-BE49-F238E27FC236}">
                <a16:creationId xmlns:a16="http://schemas.microsoft.com/office/drawing/2014/main" id="{8E98D4DA-DE77-96D0-A7B0-A9E16401E6D8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371" y="351823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6" name="Picture 505" descr="A blue and white mustache with a white circle&#10;&#10;Description automatically generated">
            <a:extLst>
              <a:ext uri="{FF2B5EF4-FFF2-40B4-BE49-F238E27FC236}">
                <a16:creationId xmlns:a16="http://schemas.microsoft.com/office/drawing/2014/main" id="{082B6D30-9A1F-9F73-6100-B7BF1A415B43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371" y="4524360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7" name="Picture 506" descr="A blue outline of a dog with a white circle on its tail&#10;&#10;Description automatically generated">
            <a:extLst>
              <a:ext uri="{FF2B5EF4-FFF2-40B4-BE49-F238E27FC236}">
                <a16:creationId xmlns:a16="http://schemas.microsoft.com/office/drawing/2014/main" id="{7600B917-DA09-39AB-BE2A-C62D6253E328}"/>
              </a:ext>
            </a:extLst>
          </p:cNvPr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371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8" name="Picture 507" descr="A blue turkey with a white circle&#10;&#10;Description automatically generated">
            <a:extLst>
              <a:ext uri="{FF2B5EF4-FFF2-40B4-BE49-F238E27FC236}">
                <a16:creationId xmlns:a16="http://schemas.microsoft.com/office/drawing/2014/main" id="{38D13C7B-52F7-FCA8-E09F-8CA017D88AF1}"/>
              </a:ext>
            </a:extLst>
          </p:cNvPr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11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9" name="Picture 508" descr="A blue bird with a white circle&#10;&#10;Description automatically generated">
            <a:extLst>
              <a:ext uri="{FF2B5EF4-FFF2-40B4-BE49-F238E27FC236}">
                <a16:creationId xmlns:a16="http://schemas.microsoft.com/office/drawing/2014/main" id="{4DC14918-560C-3D99-9233-CA55196A00A3}"/>
              </a:ext>
            </a:extLst>
          </p:cNvPr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11" y="2512108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10" name="Picture 509" descr="A blue and white bird&#10;&#10;Description automatically generated">
            <a:extLst>
              <a:ext uri="{FF2B5EF4-FFF2-40B4-BE49-F238E27FC236}">
                <a16:creationId xmlns:a16="http://schemas.microsoft.com/office/drawing/2014/main" id="{E66229B6-B625-8B9D-C650-FCEA4756D3C5}"/>
              </a:ext>
            </a:extLst>
          </p:cNvPr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11" y="351823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11" name="Picture 510" descr="A pair of mittens with a pom&#10;&#10;Description automatically generated">
            <a:extLst>
              <a:ext uri="{FF2B5EF4-FFF2-40B4-BE49-F238E27FC236}">
                <a16:creationId xmlns:a16="http://schemas.microsoft.com/office/drawing/2014/main" id="{0F875363-0ECF-DA5F-903E-F4D1C9C3C075}"/>
              </a:ext>
            </a:extLst>
          </p:cNvPr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11" y="4524360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64" name="Picture 63" descr="A snowman with a white ball&#10;&#10;Description automatically generated">
            <a:extLst>
              <a:ext uri="{FF2B5EF4-FFF2-40B4-BE49-F238E27FC236}">
                <a16:creationId xmlns:a16="http://schemas.microsoft.com/office/drawing/2014/main" id="{426E4072-536B-A542-4C1A-1435DA6D1CD1}"/>
              </a:ext>
            </a:extLst>
          </p:cNvPr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11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</p:spTree>
    <p:extLst>
      <p:ext uri="{BB962C8B-B14F-4D97-AF65-F5344CB8AC3E}">
        <p14:creationId xmlns:p14="http://schemas.microsoft.com/office/powerpoint/2010/main" val="150065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DD205-C89A-E6F1-A153-A7D2D2DD2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0779E-271D-4B2E-A0B6-9A525F282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5"/>
            <a:ext cx="11592755" cy="387798"/>
          </a:xfrm>
        </p:spPr>
        <p:txBody>
          <a:bodyPr lIns="0" tIns="0" rIns="0" bIns="0" anchor="t" anchorCtr="0">
            <a:spAutoFit/>
          </a:bodyPr>
          <a:lstStyle/>
          <a:p>
            <a:r>
              <a:rPr lang="en-US" sz="2800" dirty="0"/>
              <a:t>Icons: Basic Library — Dark Blue with White Dot (Page 8)</a:t>
            </a:r>
          </a:p>
        </p:txBody>
      </p:sp>
      <p:pic>
        <p:nvPicPr>
          <p:cNvPr id="3" name="Picture 2" descr="A blue and white string of lights&#10;&#10;Description automatically generated">
            <a:extLst>
              <a:ext uri="{FF2B5EF4-FFF2-40B4-BE49-F238E27FC236}">
                <a16:creationId xmlns:a16="http://schemas.microsoft.com/office/drawing/2014/main" id="{C079D4FF-3CA4-0348-28AE-5B7CBCF318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38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" name="Picture 3" descr="A blue and white sock with a white dot&#10;&#10;Description automatically generated">
            <a:extLst>
              <a:ext uri="{FF2B5EF4-FFF2-40B4-BE49-F238E27FC236}">
                <a16:creationId xmlns:a16="http://schemas.microsoft.com/office/drawing/2014/main" id="{A5EEED7B-8C48-0BA1-A0BA-400215CA2A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38" y="2512108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6" name="Picture 5" descr="A blue and white gift box&#10;&#10;Description automatically generated">
            <a:extLst>
              <a:ext uri="{FF2B5EF4-FFF2-40B4-BE49-F238E27FC236}">
                <a16:creationId xmlns:a16="http://schemas.microsoft.com/office/drawing/2014/main" id="{BDF2F934-E2F3-458C-C9B6-0758413493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38" y="351823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7" name="Picture 6" descr="A blue and white candy cane&#10;&#10;Description automatically generated">
            <a:extLst>
              <a:ext uri="{FF2B5EF4-FFF2-40B4-BE49-F238E27FC236}">
                <a16:creationId xmlns:a16="http://schemas.microsoft.com/office/drawing/2014/main" id="{B70B3087-0C0A-3EC9-8518-310EE0582A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38" y="4524359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8" name="Picture 7" descr="A snowman with a white ball&#10;&#10;Description automatically generated">
            <a:extLst>
              <a:ext uri="{FF2B5EF4-FFF2-40B4-BE49-F238E27FC236}">
                <a16:creationId xmlns:a16="http://schemas.microsoft.com/office/drawing/2014/main" id="{177BEAAE-CC39-0B1D-28DB-1A4128625A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38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10" name="Picture 9" descr="A blue and white gingerbread person&#10;&#10;Description automatically generated">
            <a:extLst>
              <a:ext uri="{FF2B5EF4-FFF2-40B4-BE49-F238E27FC236}">
                <a16:creationId xmlns:a16="http://schemas.microsoft.com/office/drawing/2014/main" id="{A511C103-BF88-0D0E-7B35-4172514EBA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01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11" name="Picture 10" descr="A blue line drawing of a cake with a candle&#10;&#10;Description automatically generated">
            <a:extLst>
              <a:ext uri="{FF2B5EF4-FFF2-40B4-BE49-F238E27FC236}">
                <a16:creationId xmlns:a16="http://schemas.microsoft.com/office/drawing/2014/main" id="{8B68B639-0AD4-8BAB-54CC-C859A7386A6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01" y="2512108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12" name="Picture 11" descr="A blue and white candle&#10;&#10;Description automatically generated">
            <a:extLst>
              <a:ext uri="{FF2B5EF4-FFF2-40B4-BE49-F238E27FC236}">
                <a16:creationId xmlns:a16="http://schemas.microsoft.com/office/drawing/2014/main" id="{19BC9870-95B8-E854-B989-809F5C33AAF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389" y="351823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14" name="Picture 13" descr="A blue line drawing of fireworks and stars&#10;&#10;Description automatically generated">
            <a:extLst>
              <a:ext uri="{FF2B5EF4-FFF2-40B4-BE49-F238E27FC236}">
                <a16:creationId xmlns:a16="http://schemas.microsoft.com/office/drawing/2014/main" id="{7E55AF10-0A8F-26EB-EA1A-0A593211E7B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389" y="4524359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16" name="Picture 15" descr="A blue circle with a star and a white ball&#10;&#10;Description automatically generated">
            <a:extLst>
              <a:ext uri="{FF2B5EF4-FFF2-40B4-BE49-F238E27FC236}">
                <a16:creationId xmlns:a16="http://schemas.microsoft.com/office/drawing/2014/main" id="{3724F53C-FB5A-E771-6BA8-AC2C539DE25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389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22" name="Picture 21" descr="A blue and white rocket with a white star&#10;&#10;Description automatically generated">
            <a:extLst>
              <a:ext uri="{FF2B5EF4-FFF2-40B4-BE49-F238E27FC236}">
                <a16:creationId xmlns:a16="http://schemas.microsoft.com/office/drawing/2014/main" id="{93E2F764-60ED-F2E4-B755-204B8450395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464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25" name="Picture 24" descr="A blue line drawing of a turkey on a plate&#10;&#10;Description automatically generated">
            <a:extLst>
              <a:ext uri="{FF2B5EF4-FFF2-40B4-BE49-F238E27FC236}">
                <a16:creationId xmlns:a16="http://schemas.microsoft.com/office/drawing/2014/main" id="{3497E55B-EC56-FBEC-C2CB-87E528BA6CE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464" y="2512108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26" name="Picture 25" descr="A blue outline of a tree with a white ball&#10;&#10;Description automatically generated">
            <a:extLst>
              <a:ext uri="{FF2B5EF4-FFF2-40B4-BE49-F238E27FC236}">
                <a16:creationId xmlns:a16="http://schemas.microsoft.com/office/drawing/2014/main" id="{83CD4F90-9D76-2BAF-555D-48F3091D15C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440" y="351823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27" name="Picture 26" descr="A blue line drawing of a christmas tree&#10;&#10;Description automatically generated">
            <a:extLst>
              <a:ext uri="{FF2B5EF4-FFF2-40B4-BE49-F238E27FC236}">
                <a16:creationId xmlns:a16="http://schemas.microsoft.com/office/drawing/2014/main" id="{62E34E9B-5994-153B-29D0-16ED19CA7B0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440" y="4524359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29" name="Picture 28" descr="A blue line drawing of trees&#10;&#10;Description automatically generated">
            <a:extLst>
              <a:ext uri="{FF2B5EF4-FFF2-40B4-BE49-F238E27FC236}">
                <a16:creationId xmlns:a16="http://schemas.microsoft.com/office/drawing/2014/main" id="{10D359D4-E44D-CD3C-5248-83B926E453F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440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30" name="Picture 29" descr="A blue and white leaf with a white circle in the middle&#10;&#10;Description automatically generated">
            <a:extLst>
              <a:ext uri="{FF2B5EF4-FFF2-40B4-BE49-F238E27FC236}">
                <a16:creationId xmlns:a16="http://schemas.microsoft.com/office/drawing/2014/main" id="{E587FC2B-0FDB-23A0-251E-208EE051A8F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27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31" name="Picture 30" descr="A blue and white logo&#10;&#10;Description automatically generated">
            <a:extLst>
              <a:ext uri="{FF2B5EF4-FFF2-40B4-BE49-F238E27FC236}">
                <a16:creationId xmlns:a16="http://schemas.microsoft.com/office/drawing/2014/main" id="{E91A381E-CF66-BCE7-C804-1B9A0105CB1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27" y="2512108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33" name="Picture 32" descr="A blue leaf with a white dot&#10;&#10;Description automatically generated">
            <a:extLst>
              <a:ext uri="{FF2B5EF4-FFF2-40B4-BE49-F238E27FC236}">
                <a16:creationId xmlns:a16="http://schemas.microsoft.com/office/drawing/2014/main" id="{6190F241-FEC9-934A-D125-A5F0BE39C24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491" y="351823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34" name="Picture 33" descr="A blue outline of a plant with a white circle in the middle of hands&#10;&#10;Description automatically generated">
            <a:extLst>
              <a:ext uri="{FF2B5EF4-FFF2-40B4-BE49-F238E27FC236}">
                <a16:creationId xmlns:a16="http://schemas.microsoft.com/office/drawing/2014/main" id="{2379D0DF-B3D7-3EC8-0EEF-A9AC95E0CD8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491" y="4524359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35" name="Picture 34" descr="A blue and white logo&#10;&#10;Description automatically generated">
            <a:extLst>
              <a:ext uri="{FF2B5EF4-FFF2-40B4-BE49-F238E27FC236}">
                <a16:creationId xmlns:a16="http://schemas.microsoft.com/office/drawing/2014/main" id="{DFF3C7A2-F3B9-E3FB-62A4-31A98B922B7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491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37" name="Picture 36" descr="A blue and white logo&#10;&#10;Description automatically generated">
            <a:extLst>
              <a:ext uri="{FF2B5EF4-FFF2-40B4-BE49-F238E27FC236}">
                <a16:creationId xmlns:a16="http://schemas.microsoft.com/office/drawing/2014/main" id="{D869B180-2D34-1D77-1277-28599BAFF927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590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38" name="Picture 37" descr="A blue and white leaf&#10;&#10;Description automatically generated">
            <a:extLst>
              <a:ext uri="{FF2B5EF4-FFF2-40B4-BE49-F238E27FC236}">
                <a16:creationId xmlns:a16="http://schemas.microsoft.com/office/drawing/2014/main" id="{FA61B345-023B-3EB7-F252-2856D2ABE23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590" y="2512108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39" name="Picture 38" descr="A blue outline of a leaf with a white circle in the middle&#10;&#10;Description automatically generated">
            <a:extLst>
              <a:ext uri="{FF2B5EF4-FFF2-40B4-BE49-F238E27FC236}">
                <a16:creationId xmlns:a16="http://schemas.microsoft.com/office/drawing/2014/main" id="{00C2CF13-7911-21D8-6846-75095C60D55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42" y="351823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1" name="Picture 40" descr="A blue flower with a white dot&#10;&#10;Description automatically generated">
            <a:extLst>
              <a:ext uri="{FF2B5EF4-FFF2-40B4-BE49-F238E27FC236}">
                <a16:creationId xmlns:a16="http://schemas.microsoft.com/office/drawing/2014/main" id="{AA0D2A85-48BB-D947-BF21-F6ABF52FBBD1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42" y="4524359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2" name="Picture 41" descr="A blue and white pumpkin&#10;&#10;Description automatically generated">
            <a:extLst>
              <a:ext uri="{FF2B5EF4-FFF2-40B4-BE49-F238E27FC236}">
                <a16:creationId xmlns:a16="http://schemas.microsoft.com/office/drawing/2014/main" id="{9842D11B-0640-0926-9D14-9E921C4FA84C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42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3" name="Picture 42" descr="A blue and white letter with a white circle&#10;&#10;Description automatically generated">
            <a:extLst>
              <a:ext uri="{FF2B5EF4-FFF2-40B4-BE49-F238E27FC236}">
                <a16:creationId xmlns:a16="http://schemas.microsoft.com/office/drawing/2014/main" id="{8CF72C2E-E908-68FF-E2D5-90476C14B2AC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653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4" name="Picture 53" descr="A number with a white circle on a black background&#10;&#10;Description automatically generated">
            <a:extLst>
              <a:ext uri="{FF2B5EF4-FFF2-40B4-BE49-F238E27FC236}">
                <a16:creationId xmlns:a16="http://schemas.microsoft.com/office/drawing/2014/main" id="{49FD7568-F2BD-562C-2E07-5E145B9F53A4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653" y="2512108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7" name="Picture 56" descr="A number with a white circle&#10;&#10;Description automatically generated">
            <a:extLst>
              <a:ext uri="{FF2B5EF4-FFF2-40B4-BE49-F238E27FC236}">
                <a16:creationId xmlns:a16="http://schemas.microsoft.com/office/drawing/2014/main" id="{410A8F1E-EAB4-9DDE-6563-314D05FD7900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593" y="351823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61" name="Picture 60" descr="A number with a white ball in the middle&#10;&#10;Description automatically generated">
            <a:extLst>
              <a:ext uri="{FF2B5EF4-FFF2-40B4-BE49-F238E27FC236}">
                <a16:creationId xmlns:a16="http://schemas.microsoft.com/office/drawing/2014/main" id="{8240924C-5720-463F-F804-A938D62DE1C3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593" y="4524359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73" name="Picture 472" descr="A number with a white circle on a black background&#10;&#10;Description automatically generated">
            <a:extLst>
              <a:ext uri="{FF2B5EF4-FFF2-40B4-BE49-F238E27FC236}">
                <a16:creationId xmlns:a16="http://schemas.microsoft.com/office/drawing/2014/main" id="{072675E6-7C82-1DD2-4E84-FF2C7A043C3D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593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74" name="Picture 473" descr="A number with a white circle in the middle&#10;&#10;Description automatically generated">
            <a:extLst>
              <a:ext uri="{FF2B5EF4-FFF2-40B4-BE49-F238E27FC236}">
                <a16:creationId xmlns:a16="http://schemas.microsoft.com/office/drawing/2014/main" id="{BBCACBDE-BBFD-8706-1079-9911C7B97013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716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75" name="Picture 474" descr="A number with a white circle&#10;&#10;Description automatically generated">
            <a:extLst>
              <a:ext uri="{FF2B5EF4-FFF2-40B4-BE49-F238E27FC236}">
                <a16:creationId xmlns:a16="http://schemas.microsoft.com/office/drawing/2014/main" id="{85F29DBA-4165-BC1E-19E1-F8C64227E58B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716" y="2512108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92" name="Picture 491" descr="A number seven with a white circle in the middle&#10;&#10;Description automatically generated">
            <a:extLst>
              <a:ext uri="{FF2B5EF4-FFF2-40B4-BE49-F238E27FC236}">
                <a16:creationId xmlns:a16="http://schemas.microsoft.com/office/drawing/2014/main" id="{E302B6C8-0E01-4B07-C3A7-3C669A3C1E8C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44" y="351823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93" name="Picture 492" descr="A number with a white circle&#10;&#10;Description automatically generated">
            <a:extLst>
              <a:ext uri="{FF2B5EF4-FFF2-40B4-BE49-F238E27FC236}">
                <a16:creationId xmlns:a16="http://schemas.microsoft.com/office/drawing/2014/main" id="{28118427-301A-30CF-1BE7-79027244902E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44" y="4524359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94" name="Picture 493" descr="A number with a white circle in the middle&#10;&#10;Description automatically generated">
            <a:extLst>
              <a:ext uri="{FF2B5EF4-FFF2-40B4-BE49-F238E27FC236}">
                <a16:creationId xmlns:a16="http://schemas.microsoft.com/office/drawing/2014/main" id="{8D7D4589-4360-3A20-97A5-AFEB8AFC0869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44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95" name="Picture 494" descr="A number with a white circle in the middle&#10;&#10;Description automatically generated">
            <a:extLst>
              <a:ext uri="{FF2B5EF4-FFF2-40B4-BE49-F238E27FC236}">
                <a16:creationId xmlns:a16="http://schemas.microsoft.com/office/drawing/2014/main" id="{ED9742EA-94FD-2E1B-8008-612BB8EABAB6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779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96" name="Picture 495" descr="A number in a circle with a white dot in the middle&#10;&#10;Description automatically generated">
            <a:extLst>
              <a:ext uri="{FF2B5EF4-FFF2-40B4-BE49-F238E27FC236}">
                <a16:creationId xmlns:a16="http://schemas.microsoft.com/office/drawing/2014/main" id="{92D99E89-1E42-3B66-D13C-750590DEA123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779" y="2512108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97" name="Picture 496" descr="A number in a circle with a white dot in the middle&#10;&#10;Description automatically generated">
            <a:extLst>
              <a:ext uri="{FF2B5EF4-FFF2-40B4-BE49-F238E27FC236}">
                <a16:creationId xmlns:a16="http://schemas.microsoft.com/office/drawing/2014/main" id="{093CB286-99C7-38C6-A4FB-A90B880003A1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695" y="351823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98" name="Picture 497" descr="A number with a white dot in a circle&#10;&#10;Description automatically generated">
            <a:extLst>
              <a:ext uri="{FF2B5EF4-FFF2-40B4-BE49-F238E27FC236}">
                <a16:creationId xmlns:a16="http://schemas.microsoft.com/office/drawing/2014/main" id="{D55B889D-7BBB-4A96-7030-0CC7E662B562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695" y="4524359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499" name="Picture 498" descr="A number in a circle with a white dot&#10;&#10;Description automatically generated">
            <a:extLst>
              <a:ext uri="{FF2B5EF4-FFF2-40B4-BE49-F238E27FC236}">
                <a16:creationId xmlns:a16="http://schemas.microsoft.com/office/drawing/2014/main" id="{D31FDDCA-5623-94A4-61B8-4DE877D0014C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695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0" name="Picture 499" descr="A number in a circle with a white dot&#10;&#10;Description automatically generated">
            <a:extLst>
              <a:ext uri="{FF2B5EF4-FFF2-40B4-BE49-F238E27FC236}">
                <a16:creationId xmlns:a16="http://schemas.microsoft.com/office/drawing/2014/main" id="{0E533A3E-2160-B001-72BB-8B884E246266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842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1" name="Picture 500" descr="A number with a white circle and a white circle&#10;&#10;Description automatically generated">
            <a:extLst>
              <a:ext uri="{FF2B5EF4-FFF2-40B4-BE49-F238E27FC236}">
                <a16:creationId xmlns:a16="http://schemas.microsoft.com/office/drawing/2014/main" id="{715E09EF-9D5A-5C65-F44D-6CB04F41306C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842" y="2512108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2" name="Picture 501" descr="A number in a circle with a white dot&#10;&#10;Description automatically generated">
            <a:extLst>
              <a:ext uri="{FF2B5EF4-FFF2-40B4-BE49-F238E27FC236}">
                <a16:creationId xmlns:a16="http://schemas.microsoft.com/office/drawing/2014/main" id="{7C9EA077-1CCB-C185-8A65-6A23BD28E416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746" y="351823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3" name="Picture 502" descr="A number with a white dot in the middle&#10;&#10;Description automatically generated">
            <a:extLst>
              <a:ext uri="{FF2B5EF4-FFF2-40B4-BE49-F238E27FC236}">
                <a16:creationId xmlns:a16="http://schemas.microsoft.com/office/drawing/2014/main" id="{6AA3A773-E66C-90DB-E664-24B5E056B34C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746" y="4524359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4" name="Picture 503" descr="A number with a white circle and a black background&#10;&#10;Description automatically generated">
            <a:extLst>
              <a:ext uri="{FF2B5EF4-FFF2-40B4-BE49-F238E27FC236}">
                <a16:creationId xmlns:a16="http://schemas.microsoft.com/office/drawing/2014/main" id="{B8E01307-9A68-5262-B320-EBE9E1388571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746" y="5530484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5" name="Picture 504" descr="A blue and white circle with a white circle and a letter o&#10;&#10;Description automatically generated">
            <a:extLst>
              <a:ext uri="{FF2B5EF4-FFF2-40B4-BE49-F238E27FC236}">
                <a16:creationId xmlns:a16="http://schemas.microsoft.com/office/drawing/2014/main" id="{B5D841C3-D96D-10BB-6D4A-6A96303F00CD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907" y="1505982"/>
            <a:ext cx="812800" cy="812800"/>
          </a:xfrm>
          <a:prstGeom prst="rect">
            <a:avLst/>
          </a:prstGeom>
          <a:solidFill>
            <a:srgbClr val="4DC7EB"/>
          </a:solidFill>
        </p:spPr>
      </p:pic>
      <p:pic>
        <p:nvPicPr>
          <p:cNvPr id="506" name="Picture 505" descr="A number in a circle with a white dot in the middle&#10;&#10;Description automatically generated">
            <a:extLst>
              <a:ext uri="{FF2B5EF4-FFF2-40B4-BE49-F238E27FC236}">
                <a16:creationId xmlns:a16="http://schemas.microsoft.com/office/drawing/2014/main" id="{2FDEA717-F14A-0C03-7557-DDBE8C8A4D44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907" y="2512107"/>
            <a:ext cx="812800" cy="812800"/>
          </a:xfrm>
          <a:prstGeom prst="rect">
            <a:avLst/>
          </a:prstGeom>
          <a:solidFill>
            <a:srgbClr val="4DC7EB"/>
          </a:solidFill>
        </p:spPr>
      </p:pic>
    </p:spTree>
    <p:extLst>
      <p:ext uri="{BB962C8B-B14F-4D97-AF65-F5344CB8AC3E}">
        <p14:creationId xmlns:p14="http://schemas.microsoft.com/office/powerpoint/2010/main" val="310436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70451-4B77-6566-025B-BEDF552EB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A32A4-4E96-7014-F1CD-16A655913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5"/>
            <a:ext cx="11592755" cy="387798"/>
          </a:xfrm>
        </p:spPr>
        <p:txBody>
          <a:bodyPr lIns="0" tIns="0" rIns="0" bIns="0" anchor="t" anchorCtr="0">
            <a:spAutoFit/>
          </a:bodyPr>
          <a:lstStyle/>
          <a:p>
            <a:r>
              <a:rPr lang="en-US" sz="2800" dirty="0"/>
              <a:t>Icons: Basic Library — White with Light Blue Dot (Page 1)</a:t>
            </a:r>
          </a:p>
        </p:txBody>
      </p:sp>
      <p:pic>
        <p:nvPicPr>
          <p:cNvPr id="457" name="Picture 456" descr="A white outline of a medical symbol with wings and a blue dot&#10;&#10;Description automatically generated">
            <a:extLst>
              <a:ext uri="{FF2B5EF4-FFF2-40B4-BE49-F238E27FC236}">
                <a16:creationId xmlns:a16="http://schemas.microsoft.com/office/drawing/2014/main" id="{F4DFE71C-46A8-0A01-4E4E-6FD0B107F4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49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58" name="Picture 457" descr="A white line with a blue circle and a cross on a black background&#10;&#10;Description automatically generated">
            <a:extLst>
              <a:ext uri="{FF2B5EF4-FFF2-40B4-BE49-F238E27FC236}">
                <a16:creationId xmlns:a16="http://schemas.microsoft.com/office/drawing/2014/main" id="{48A670E6-D8D5-62FE-B882-6553B3AF49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49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59" name="Picture 458" descr="A white line with a blue circle and a dollar sign on a black background&#10;&#10;Description automatically generated">
            <a:extLst>
              <a:ext uri="{FF2B5EF4-FFF2-40B4-BE49-F238E27FC236}">
                <a16:creationId xmlns:a16="http://schemas.microsoft.com/office/drawing/2014/main" id="{4090AA48-249B-98B0-BD93-671F8F01DC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49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60" name="Picture 459" descr="A heart and cross with a blue dot&#10;&#10;Description automatically generated">
            <a:extLst>
              <a:ext uri="{FF2B5EF4-FFF2-40B4-BE49-F238E27FC236}">
                <a16:creationId xmlns:a16="http://schemas.microsoft.com/office/drawing/2014/main" id="{4EE82B59-E07B-4ECF-B7FA-282FBE0CC2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49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61" name="Picture 460" descr="A white line with a blue dot on a black background&#10;&#10;Description automatically generated">
            <a:extLst>
              <a:ext uri="{FF2B5EF4-FFF2-40B4-BE49-F238E27FC236}">
                <a16:creationId xmlns:a16="http://schemas.microsoft.com/office/drawing/2014/main" id="{8FEE0AB1-EF1E-4697-DEDB-74810057BA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49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62" name="Picture 461" descr="A white line with a exclamation mark on a black background&#10;&#10;Description automatically generated">
            <a:extLst>
              <a:ext uri="{FF2B5EF4-FFF2-40B4-BE49-F238E27FC236}">
                <a16:creationId xmlns:a16="http://schemas.microsoft.com/office/drawing/2014/main" id="{F226781D-BCD1-B115-78A6-4E601E1347C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25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63" name="Picture 462" descr="A white outline of a lock on a black background&#10;&#10;Description automatically generated">
            <a:extLst>
              <a:ext uri="{FF2B5EF4-FFF2-40B4-BE49-F238E27FC236}">
                <a16:creationId xmlns:a16="http://schemas.microsoft.com/office/drawing/2014/main" id="{85C55750-1364-6DB8-59A9-9D16E537538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25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64" name="Picture 463" descr="A white line with a blue dot on a black background&#10;&#10;Description automatically generated">
            <a:extLst>
              <a:ext uri="{FF2B5EF4-FFF2-40B4-BE49-F238E27FC236}">
                <a16:creationId xmlns:a16="http://schemas.microsoft.com/office/drawing/2014/main" id="{7F3976B3-D5C4-4021-6181-5A0F82DE2DC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369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65" name="Picture 464" descr="A white line with a blue dot on a black background&#10;&#10;Description automatically generated">
            <a:extLst>
              <a:ext uri="{FF2B5EF4-FFF2-40B4-BE49-F238E27FC236}">
                <a16:creationId xmlns:a16="http://schemas.microsoft.com/office/drawing/2014/main" id="{4AEF654B-8A65-9AC8-4F0D-F6BB07C2438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25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66" name="Picture 465" descr="A white line with a check mark on it&#10;&#10;Description automatically generated">
            <a:extLst>
              <a:ext uri="{FF2B5EF4-FFF2-40B4-BE49-F238E27FC236}">
                <a16:creationId xmlns:a16="http://schemas.microsoft.com/office/drawing/2014/main" id="{1A71AC81-CCA1-BF60-F0DB-1E16F0E803E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25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67" name="Picture 466" descr="A white line with a check mark and ribbon&#10;&#10;Description automatically generated">
            <a:extLst>
              <a:ext uri="{FF2B5EF4-FFF2-40B4-BE49-F238E27FC236}">
                <a16:creationId xmlns:a16="http://schemas.microsoft.com/office/drawing/2014/main" id="{2F378E05-3C65-C8F3-056E-1939DA4C75D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901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68" name="Picture 467" descr="A white line with blue ball and a pyramid&#10;&#10;Description automatically generated">
            <a:extLst>
              <a:ext uri="{FF2B5EF4-FFF2-40B4-BE49-F238E27FC236}">
                <a16:creationId xmlns:a16="http://schemas.microsoft.com/office/drawing/2014/main" id="{1F67C22C-E3BA-BAF7-7DC7-2D55DA886DF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901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69" name="Picture 468" descr="A white line with blue dots and a funnel&#10;&#10;Description automatically generated">
            <a:extLst>
              <a:ext uri="{FF2B5EF4-FFF2-40B4-BE49-F238E27FC236}">
                <a16:creationId xmlns:a16="http://schemas.microsoft.com/office/drawing/2014/main" id="{24B86B00-D697-28CE-0092-59D0C166F6A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789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70" name="Picture 469" descr="A white outline of a person with a blue ball and a building&#10;&#10;Description automatically generated">
            <a:extLst>
              <a:ext uri="{FF2B5EF4-FFF2-40B4-BE49-F238E27FC236}">
                <a16:creationId xmlns:a16="http://schemas.microsoft.com/office/drawing/2014/main" id="{0A3E2F1E-1DBE-2E9A-D78B-005B0F9DE09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901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71" name="Picture 470" descr="A white line drawing of a shopping cart with papers in it&#10;&#10;Description automatically generated">
            <a:extLst>
              <a:ext uri="{FF2B5EF4-FFF2-40B4-BE49-F238E27FC236}">
                <a16:creationId xmlns:a16="http://schemas.microsoft.com/office/drawing/2014/main" id="{8A416370-2D85-5211-FEF4-C539A380CA7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901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72" name="Picture 471" descr="A white arrow with a blue dot in the middle&#10;&#10;Description automatically generated">
            <a:extLst>
              <a:ext uri="{FF2B5EF4-FFF2-40B4-BE49-F238E27FC236}">
                <a16:creationId xmlns:a16="http://schemas.microsoft.com/office/drawing/2014/main" id="{CC04788F-69E9-DD41-9C9F-72720B2D1B1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77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76" name="Picture 475" descr="A white line drawing of a compass&#10;&#10;Description automatically generated">
            <a:extLst>
              <a:ext uri="{FF2B5EF4-FFF2-40B4-BE49-F238E27FC236}">
                <a16:creationId xmlns:a16="http://schemas.microsoft.com/office/drawing/2014/main" id="{3C8CDCF9-CDA8-35B0-3D6C-FAB8A088A0D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77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77" name="Picture 476" descr="A white outline of a state with a blue dot&#10;&#10;Description automatically generated">
            <a:extLst>
              <a:ext uri="{FF2B5EF4-FFF2-40B4-BE49-F238E27FC236}">
                <a16:creationId xmlns:a16="http://schemas.microsoft.com/office/drawing/2014/main" id="{D16E9C1E-EDA2-E674-9752-A809494EA70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9" y="3518575"/>
            <a:ext cx="953359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78" name="Picture 477" descr="A white line drawing of a desk chair and a lamp&#10;&#10;Description automatically generated">
            <a:extLst>
              <a:ext uri="{FF2B5EF4-FFF2-40B4-BE49-F238E27FC236}">
                <a16:creationId xmlns:a16="http://schemas.microsoft.com/office/drawing/2014/main" id="{37B35E00-AC86-70E8-7F2C-5E0B8489397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77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79" name="Picture 478" descr="A white line calendar with a blue dot&#10;&#10;Description automatically generated">
            <a:extLst>
              <a:ext uri="{FF2B5EF4-FFF2-40B4-BE49-F238E27FC236}">
                <a16:creationId xmlns:a16="http://schemas.microsoft.com/office/drawing/2014/main" id="{327D0F97-81FC-24CF-3E60-ACD5359EF546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77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80" name="Picture 479" descr="A white line drawing of a pie chart and a blue dot&#10;&#10;Description automatically generated">
            <a:extLst>
              <a:ext uri="{FF2B5EF4-FFF2-40B4-BE49-F238E27FC236}">
                <a16:creationId xmlns:a16="http://schemas.microsoft.com/office/drawing/2014/main" id="{C6AF946C-C988-CB0D-FA82-621EE6F40036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53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81" name="Picture 480" descr="A white line drawing of a building&#10;&#10;Description automatically generated">
            <a:extLst>
              <a:ext uri="{FF2B5EF4-FFF2-40B4-BE49-F238E27FC236}">
                <a16:creationId xmlns:a16="http://schemas.microsoft.com/office/drawing/2014/main" id="{EFF9ACBA-F772-E337-C967-537B8A1FACA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53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82" name="Picture 481" descr="A white line drawing of a column&#10;&#10;Description automatically generated">
            <a:extLst>
              <a:ext uri="{FF2B5EF4-FFF2-40B4-BE49-F238E27FC236}">
                <a16:creationId xmlns:a16="http://schemas.microsoft.com/office/drawing/2014/main" id="{85F20D91-C12A-54F3-2DB8-F3D6D4908DE8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88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83" name="Picture 482" descr="A white line drawing of a balance scale&#10;&#10;Description automatically generated">
            <a:extLst>
              <a:ext uri="{FF2B5EF4-FFF2-40B4-BE49-F238E27FC236}">
                <a16:creationId xmlns:a16="http://schemas.microsoft.com/office/drawing/2014/main" id="{AD8F2C1A-6925-B588-663A-1D4F7C8E9C5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53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84" name="Picture 483" descr="A white line drawing of a desk lamp&#10;&#10;Description automatically generated">
            <a:extLst>
              <a:ext uri="{FF2B5EF4-FFF2-40B4-BE49-F238E27FC236}">
                <a16:creationId xmlns:a16="http://schemas.microsoft.com/office/drawing/2014/main" id="{D08971CB-163C-31BE-D6C5-2C6EA21063B7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53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85" name="Picture 484" descr="A white line with a blue dot on a black background&#10;&#10;Description automatically generated">
            <a:extLst>
              <a:ext uri="{FF2B5EF4-FFF2-40B4-BE49-F238E27FC236}">
                <a16:creationId xmlns:a16="http://schemas.microsoft.com/office/drawing/2014/main" id="{7160EB39-8DD1-9AB6-EB5C-FA151F6647A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29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86" name="Picture 485" descr="A white line with a blue dot&#10;&#10;Description automatically generated">
            <a:extLst>
              <a:ext uri="{FF2B5EF4-FFF2-40B4-BE49-F238E27FC236}">
                <a16:creationId xmlns:a16="http://schemas.microsoft.com/office/drawing/2014/main" id="{241307EA-D566-D711-31DE-C3572E9E2BB8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29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87" name="Picture 486" descr="A white line drawing of a light bulb&#10;&#10;Description automatically generated">
            <a:extLst>
              <a:ext uri="{FF2B5EF4-FFF2-40B4-BE49-F238E27FC236}">
                <a16:creationId xmlns:a16="http://schemas.microsoft.com/office/drawing/2014/main" id="{274B7A16-74BA-EC6D-BF5A-5F97874E0476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608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88" name="Picture 487" descr="A white line art of a bell&#10;&#10;Description automatically generated">
            <a:extLst>
              <a:ext uri="{FF2B5EF4-FFF2-40B4-BE49-F238E27FC236}">
                <a16:creationId xmlns:a16="http://schemas.microsoft.com/office/drawing/2014/main" id="{1CE251B7-41B0-DF4E-1ECB-7A2BD24ACAC3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29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89" name="Picture 488" descr="A white line on a black background&#10;&#10;Description automatically generated">
            <a:extLst>
              <a:ext uri="{FF2B5EF4-FFF2-40B4-BE49-F238E27FC236}">
                <a16:creationId xmlns:a16="http://schemas.microsoft.com/office/drawing/2014/main" id="{381E79F8-900D-3073-D5FD-3079FA7F04BA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29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90" name="Picture 489" descr="A white line with a blue dot in the middle&#10;&#10;Description automatically generated">
            <a:extLst>
              <a:ext uri="{FF2B5EF4-FFF2-40B4-BE49-F238E27FC236}">
                <a16:creationId xmlns:a16="http://schemas.microsoft.com/office/drawing/2014/main" id="{58DFAADF-EC9C-2D0F-859A-55CD47158A6A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805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91" name="Picture 490" descr="A white line with a blue circle and a triangle with a exclamation mark&#10;&#10;Description automatically generated">
            <a:extLst>
              <a:ext uri="{FF2B5EF4-FFF2-40B4-BE49-F238E27FC236}">
                <a16:creationId xmlns:a16="http://schemas.microsoft.com/office/drawing/2014/main" id="{B483A1EC-F3CA-85BA-CEA8-F8A7487A18BB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805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507" name="Picture 506" descr="A white line on a black background&#10;&#10;Description automatically generated">
            <a:extLst>
              <a:ext uri="{FF2B5EF4-FFF2-40B4-BE49-F238E27FC236}">
                <a16:creationId xmlns:a16="http://schemas.microsoft.com/office/drawing/2014/main" id="{C0B53669-C9ED-1F7E-85D4-268F8CB31B39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028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508" name="Picture 507" descr="A white line drawing of a paper with a pen&#10;&#10;Description automatically generated">
            <a:extLst>
              <a:ext uri="{FF2B5EF4-FFF2-40B4-BE49-F238E27FC236}">
                <a16:creationId xmlns:a16="http://schemas.microsoft.com/office/drawing/2014/main" id="{D0C54069-5876-EA27-19EE-545356E054D2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805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509" name="Picture 508" descr="A white line drawing of a pen and paper&#10;&#10;Description automatically generated">
            <a:extLst>
              <a:ext uri="{FF2B5EF4-FFF2-40B4-BE49-F238E27FC236}">
                <a16:creationId xmlns:a16="http://schemas.microsoft.com/office/drawing/2014/main" id="{1C79FABB-0CAF-26B6-51BE-5790C4DB54DC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805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510" name="Picture 509" descr="A white line drawing of a document with a magnifying glass and a check mark&#10;&#10;Description automatically generated">
            <a:extLst>
              <a:ext uri="{FF2B5EF4-FFF2-40B4-BE49-F238E27FC236}">
                <a16:creationId xmlns:a16="http://schemas.microsoft.com/office/drawing/2014/main" id="{CD7FCC3F-B175-6FBB-DC9E-824C9847B132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81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511" name="Picture 510" descr="A white outline of a document with a ribbon and a blue dot&#10;&#10;Description automatically generated">
            <a:extLst>
              <a:ext uri="{FF2B5EF4-FFF2-40B4-BE49-F238E27FC236}">
                <a16:creationId xmlns:a16="http://schemas.microsoft.com/office/drawing/2014/main" id="{052D0AC8-D4DC-420F-3C42-FE9D26390C66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81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29" name="Picture 128" descr="A white line drawing of a document with a gear and a blue dot&#10;&#10;Description automatically generated">
            <a:extLst>
              <a:ext uri="{FF2B5EF4-FFF2-40B4-BE49-F238E27FC236}">
                <a16:creationId xmlns:a16="http://schemas.microsoft.com/office/drawing/2014/main" id="{ACD36050-0FCB-F6EB-F7C7-B043BE0B7963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48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31" name="Picture 130" descr="A white outline of a paper with a blue ball and a chess piece&#10;&#10;Description automatically generated">
            <a:extLst>
              <a:ext uri="{FF2B5EF4-FFF2-40B4-BE49-F238E27FC236}">
                <a16:creationId xmlns:a16="http://schemas.microsoft.com/office/drawing/2014/main" id="{5975385F-DB2F-77A2-0A58-4E494B0BCC7F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81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33" name="Picture 132" descr="A white line drawing of a strategy&#10;&#10;Description automatically generated">
            <a:extLst>
              <a:ext uri="{FF2B5EF4-FFF2-40B4-BE49-F238E27FC236}">
                <a16:creationId xmlns:a16="http://schemas.microsoft.com/office/drawing/2014/main" id="{142197AB-64CA-0B34-AE97-078BC50CFF21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81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35" name="Picture 134" descr="A white line drawing of a checklist&#10;&#10;Description automatically generated">
            <a:extLst>
              <a:ext uri="{FF2B5EF4-FFF2-40B4-BE49-F238E27FC236}">
                <a16:creationId xmlns:a16="http://schemas.microsoft.com/office/drawing/2014/main" id="{977D7DCB-C59D-5F0C-CA79-3D2A1B5A3420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757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37" name="Picture 136" descr="A white line drawing of a clipboard with check marks&#10;&#10;Description automatically generated">
            <a:extLst>
              <a:ext uri="{FF2B5EF4-FFF2-40B4-BE49-F238E27FC236}">
                <a16:creationId xmlns:a16="http://schemas.microsoft.com/office/drawing/2014/main" id="{FD458120-55A5-035F-BB20-E2B239BB0F98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757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39" name="Picture 138" descr="A white line with blue dot and black background&#10;&#10;Description automatically generated">
            <a:extLst>
              <a:ext uri="{FF2B5EF4-FFF2-40B4-BE49-F238E27FC236}">
                <a16:creationId xmlns:a16="http://schemas.microsoft.com/office/drawing/2014/main" id="{9D106C07-92D6-840A-3350-003F44A6090D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868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41" name="Picture 140" descr="A white line drawing of a letter&#10;&#10;Description automatically generated">
            <a:extLst>
              <a:ext uri="{FF2B5EF4-FFF2-40B4-BE49-F238E27FC236}">
                <a16:creationId xmlns:a16="http://schemas.microsoft.com/office/drawing/2014/main" id="{B19D1ADD-B2A9-C203-26EC-5BDF17041DF2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757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42" name="Picture 141" descr="A white line with a blue circle and a black background&#10;&#10;Description automatically generated">
            <a:extLst>
              <a:ext uri="{FF2B5EF4-FFF2-40B4-BE49-F238E27FC236}">
                <a16:creationId xmlns:a16="http://schemas.microsoft.com/office/drawing/2014/main" id="{D399DACD-8801-362F-8E25-4609407005AA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757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44" name="Picture 143" descr="A white and blue mail logo&#10;&#10;Description automatically generated">
            <a:extLst>
              <a:ext uri="{FF2B5EF4-FFF2-40B4-BE49-F238E27FC236}">
                <a16:creationId xmlns:a16="http://schemas.microsoft.com/office/drawing/2014/main" id="{61CC12F8-1BEB-D1BF-79C5-BC416818FDD7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233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46" name="Picture 145" descr="A white line drawing of a briefcase&#10;&#10;Description automatically generated">
            <a:extLst>
              <a:ext uri="{FF2B5EF4-FFF2-40B4-BE49-F238E27FC236}">
                <a16:creationId xmlns:a16="http://schemas.microsoft.com/office/drawing/2014/main" id="{DBE32065-961D-F53C-8201-43EA97738059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233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48" name="Picture 147" descr="A white line drawing of a book&#10;&#10;Description automatically generated">
            <a:extLst>
              <a:ext uri="{FF2B5EF4-FFF2-40B4-BE49-F238E27FC236}">
                <a16:creationId xmlns:a16="http://schemas.microsoft.com/office/drawing/2014/main" id="{4BBB7973-E031-67C8-2EAA-A8BBD6F8A1C5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288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50" name="Picture 149" descr="A white outline of a book with a blue dot&#10;&#10;Description automatically generated">
            <a:extLst>
              <a:ext uri="{FF2B5EF4-FFF2-40B4-BE49-F238E27FC236}">
                <a16:creationId xmlns:a16="http://schemas.microsoft.com/office/drawing/2014/main" id="{7E898171-1A13-95D9-EE1F-389FB4989996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233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52" name="Picture 151" descr="A white line drawing of a book and a light bulb&#10;&#10;Description automatically generated">
            <a:extLst>
              <a:ext uri="{FF2B5EF4-FFF2-40B4-BE49-F238E27FC236}">
                <a16:creationId xmlns:a16="http://schemas.microsoft.com/office/drawing/2014/main" id="{2919992C-33D4-8304-C3B3-2719EFDE6DE7}"/>
              </a:ext>
            </a:extLst>
          </p:cNvPr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233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54" name="Picture 153" descr="A white line with a blue dot and a gear&#10;&#10;Description automatically generated">
            <a:extLst>
              <a:ext uri="{FF2B5EF4-FFF2-40B4-BE49-F238E27FC236}">
                <a16:creationId xmlns:a16="http://schemas.microsoft.com/office/drawing/2014/main" id="{81DEDC3C-FDCA-0E8B-0FD1-38D36604B581}"/>
              </a:ext>
            </a:extLst>
          </p:cNvPr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11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56" name="Picture 155" descr="A white line drawing of a gear and arrows&#10;&#10;Description automatically generated">
            <a:extLst>
              <a:ext uri="{FF2B5EF4-FFF2-40B4-BE49-F238E27FC236}">
                <a16:creationId xmlns:a16="http://schemas.microsoft.com/office/drawing/2014/main" id="{5240CF00-FCBD-7B74-7856-0AD91D12DF4B}"/>
              </a:ext>
            </a:extLst>
          </p:cNvPr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11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58" name="Picture 157" descr="A white line with a pen and a gear&#10;&#10;Description automatically generated">
            <a:extLst>
              <a:ext uri="{FF2B5EF4-FFF2-40B4-BE49-F238E27FC236}">
                <a16:creationId xmlns:a16="http://schemas.microsoft.com/office/drawing/2014/main" id="{78829C21-CC71-3659-1A8B-BF351DC01F8F}"/>
              </a:ext>
            </a:extLst>
          </p:cNvPr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11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60" name="Picture 159" descr="A light bulb with a gear inside&#10;&#10;Description automatically generated">
            <a:extLst>
              <a:ext uri="{FF2B5EF4-FFF2-40B4-BE49-F238E27FC236}">
                <a16:creationId xmlns:a16="http://schemas.microsoft.com/office/drawing/2014/main" id="{55AF6D68-2721-2EC1-646C-078CCEB692DB}"/>
              </a:ext>
            </a:extLst>
          </p:cNvPr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11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62" name="Picture 161" descr="A white and blue gears&#10;&#10;Description automatically generated">
            <a:extLst>
              <a:ext uri="{FF2B5EF4-FFF2-40B4-BE49-F238E27FC236}">
                <a16:creationId xmlns:a16="http://schemas.microsoft.com/office/drawing/2014/main" id="{6963511A-8379-6091-E560-6F7388E33B35}"/>
              </a:ext>
            </a:extLst>
          </p:cNvPr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11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161650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346D93-D0C9-5E01-5D54-B1B15BF6E7F6}"/>
              </a:ext>
            </a:extLst>
          </p:cNvPr>
          <p:cNvSpPr/>
          <p:nvPr/>
        </p:nvSpPr>
        <p:spPr>
          <a:xfrm>
            <a:off x="19664" y="13185"/>
            <a:ext cx="12192000" cy="3467100"/>
          </a:xfrm>
          <a:prstGeom prst="rect">
            <a:avLst/>
          </a:prstGeom>
          <a:solidFill>
            <a:srgbClr val="002F6C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1100">
              <a:solidFill>
                <a:srgbClr val="002F6C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0C8812-C598-0828-0EF8-F0E045E9F72A}"/>
              </a:ext>
            </a:extLst>
          </p:cNvPr>
          <p:cNvSpPr/>
          <p:nvPr/>
        </p:nvSpPr>
        <p:spPr>
          <a:xfrm>
            <a:off x="314960" y="1350962"/>
            <a:ext cx="3674025" cy="41354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PH" sz="1600">
              <a:solidFill>
                <a:srgbClr val="002F6C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615895-ACAF-14B2-6891-32E0704C810F}"/>
              </a:ext>
            </a:extLst>
          </p:cNvPr>
          <p:cNvSpPr/>
          <p:nvPr/>
        </p:nvSpPr>
        <p:spPr>
          <a:xfrm>
            <a:off x="4263305" y="1350962"/>
            <a:ext cx="3674025" cy="41354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PH" sz="1100">
              <a:solidFill>
                <a:srgbClr val="002F6C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4990F3-AC38-F593-DB14-5CC3C7359DFF}"/>
              </a:ext>
            </a:extLst>
          </p:cNvPr>
          <p:cNvSpPr/>
          <p:nvPr/>
        </p:nvSpPr>
        <p:spPr>
          <a:xfrm>
            <a:off x="8211649" y="1350962"/>
            <a:ext cx="3674025" cy="41354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PH" sz="1100">
              <a:solidFill>
                <a:srgbClr val="002F6C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301FA21-E664-9136-5A47-D234B7BC6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458" y="257086"/>
            <a:ext cx="11464413" cy="893534"/>
          </a:xfrm>
        </p:spPr>
        <p:txBody>
          <a:bodyPr lIns="0" tIns="0" rIns="0" bIns="0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Explanation on How to Use This Deck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47CB11D-9CE9-5E6F-A480-E68C20D64122}"/>
              </a:ext>
            </a:extLst>
          </p:cNvPr>
          <p:cNvSpPr>
            <a:spLocks noChangeAspect="1"/>
          </p:cNvSpPr>
          <p:nvPr/>
        </p:nvSpPr>
        <p:spPr>
          <a:xfrm>
            <a:off x="1556214" y="1705823"/>
            <a:ext cx="1191516" cy="11915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rgbClr val="002F6C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38C6301-E39A-F914-0A6D-4178FAD330C4}"/>
              </a:ext>
            </a:extLst>
          </p:cNvPr>
          <p:cNvSpPr>
            <a:spLocks noChangeAspect="1"/>
          </p:cNvSpPr>
          <p:nvPr/>
        </p:nvSpPr>
        <p:spPr>
          <a:xfrm>
            <a:off x="5504559" y="1705823"/>
            <a:ext cx="1191516" cy="11915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rgbClr val="002F6C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4783DF9-84D3-B39A-A4B8-38965D64F410}"/>
              </a:ext>
            </a:extLst>
          </p:cNvPr>
          <p:cNvSpPr>
            <a:spLocks noChangeAspect="1"/>
          </p:cNvSpPr>
          <p:nvPr/>
        </p:nvSpPr>
        <p:spPr>
          <a:xfrm>
            <a:off x="9452903" y="1705823"/>
            <a:ext cx="1191516" cy="11915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rgbClr val="002F6C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62CD223-0DE5-FFDB-2E6E-CEB12442721F}"/>
              </a:ext>
            </a:extLst>
          </p:cNvPr>
          <p:cNvGrpSpPr/>
          <p:nvPr/>
        </p:nvGrpSpPr>
        <p:grpSpPr>
          <a:xfrm>
            <a:off x="1839772" y="1976668"/>
            <a:ext cx="624400" cy="649827"/>
            <a:chOff x="8400014" y="3265435"/>
            <a:chExt cx="498222" cy="518511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87E3EC5-2CFE-208D-CDC2-5EB99FB6EC99}"/>
                </a:ext>
              </a:extLst>
            </p:cNvPr>
            <p:cNvSpPr/>
            <p:nvPr/>
          </p:nvSpPr>
          <p:spPr>
            <a:xfrm>
              <a:off x="8569719" y="3265435"/>
              <a:ext cx="328517" cy="328707"/>
            </a:xfrm>
            <a:custGeom>
              <a:avLst/>
              <a:gdLst>
                <a:gd name="connsiteX0" fmla="*/ 329453 w 328517"/>
                <a:gd name="connsiteY0" fmla="*/ 179807 h 328707"/>
                <a:gd name="connsiteX1" fmla="*/ 329453 w 328517"/>
                <a:gd name="connsiteY1" fmla="*/ 147232 h 328707"/>
                <a:gd name="connsiteX2" fmla="*/ 320690 w 328517"/>
                <a:gd name="connsiteY2" fmla="*/ 138469 h 328707"/>
                <a:gd name="connsiteX3" fmla="*/ 299259 w 328517"/>
                <a:gd name="connsiteY3" fmla="*/ 138469 h 328707"/>
                <a:gd name="connsiteX4" fmla="*/ 290782 w 328517"/>
                <a:gd name="connsiteY4" fmla="*/ 131706 h 328707"/>
                <a:gd name="connsiteX5" fmla="*/ 276494 w 328517"/>
                <a:gd name="connsiteY5" fmla="*/ 97321 h 328707"/>
                <a:gd name="connsiteX6" fmla="*/ 277637 w 328517"/>
                <a:gd name="connsiteY6" fmla="*/ 86462 h 328707"/>
                <a:gd name="connsiteX7" fmla="*/ 292782 w 328517"/>
                <a:gd name="connsiteY7" fmla="*/ 71318 h 328707"/>
                <a:gd name="connsiteX8" fmla="*/ 292782 w 328517"/>
                <a:gd name="connsiteY8" fmla="*/ 58935 h 328707"/>
                <a:gd name="connsiteX9" fmla="*/ 269827 w 328517"/>
                <a:gd name="connsiteY9" fmla="*/ 35980 h 328707"/>
                <a:gd name="connsiteX10" fmla="*/ 257569 w 328517"/>
                <a:gd name="connsiteY10" fmla="*/ 35951 h 328707"/>
                <a:gd name="connsiteX11" fmla="*/ 257539 w 328517"/>
                <a:gd name="connsiteY11" fmla="*/ 35980 h 328707"/>
                <a:gd name="connsiteX12" fmla="*/ 242395 w 328517"/>
                <a:gd name="connsiteY12" fmla="*/ 51125 h 328707"/>
                <a:gd name="connsiteX13" fmla="*/ 231536 w 328517"/>
                <a:gd name="connsiteY13" fmla="*/ 52363 h 328707"/>
                <a:gd name="connsiteX14" fmla="*/ 197056 w 328517"/>
                <a:gd name="connsiteY14" fmla="*/ 38076 h 328707"/>
                <a:gd name="connsiteX15" fmla="*/ 190198 w 328517"/>
                <a:gd name="connsiteY15" fmla="*/ 29598 h 328707"/>
                <a:gd name="connsiteX16" fmla="*/ 190198 w 328517"/>
                <a:gd name="connsiteY16" fmla="*/ 8167 h 328707"/>
                <a:gd name="connsiteX17" fmla="*/ 181530 w 328517"/>
                <a:gd name="connsiteY17" fmla="*/ -596 h 328707"/>
                <a:gd name="connsiteX18" fmla="*/ 148954 w 328517"/>
                <a:gd name="connsiteY18" fmla="*/ -596 h 328707"/>
                <a:gd name="connsiteX19" fmla="*/ 140191 w 328517"/>
                <a:gd name="connsiteY19" fmla="*/ 8167 h 328707"/>
                <a:gd name="connsiteX20" fmla="*/ 140191 w 328517"/>
                <a:gd name="connsiteY20" fmla="*/ 29503 h 328707"/>
                <a:gd name="connsiteX21" fmla="*/ 133429 w 328517"/>
                <a:gd name="connsiteY21" fmla="*/ 37980 h 328707"/>
                <a:gd name="connsiteX22" fmla="*/ 98948 w 328517"/>
                <a:gd name="connsiteY22" fmla="*/ 52363 h 328707"/>
                <a:gd name="connsiteX23" fmla="*/ 88090 w 328517"/>
                <a:gd name="connsiteY23" fmla="*/ 51125 h 328707"/>
                <a:gd name="connsiteX24" fmla="*/ 72945 w 328517"/>
                <a:gd name="connsiteY24" fmla="*/ 35980 h 328707"/>
                <a:gd name="connsiteX25" fmla="*/ 60562 w 328517"/>
                <a:gd name="connsiteY25" fmla="*/ 35980 h 328707"/>
                <a:gd name="connsiteX26" fmla="*/ 37607 w 328517"/>
                <a:gd name="connsiteY26" fmla="*/ 59221 h 328707"/>
                <a:gd name="connsiteX27" fmla="*/ 37607 w 328517"/>
                <a:gd name="connsiteY27" fmla="*/ 71603 h 328707"/>
                <a:gd name="connsiteX28" fmla="*/ 52752 w 328517"/>
                <a:gd name="connsiteY28" fmla="*/ 86748 h 328707"/>
                <a:gd name="connsiteX29" fmla="*/ 53895 w 328517"/>
                <a:gd name="connsiteY29" fmla="*/ 97607 h 328707"/>
                <a:gd name="connsiteX30" fmla="*/ 39607 w 328517"/>
                <a:gd name="connsiteY30" fmla="*/ 132087 h 328707"/>
                <a:gd name="connsiteX31" fmla="*/ 31035 w 328517"/>
                <a:gd name="connsiteY31" fmla="*/ 138850 h 328707"/>
                <a:gd name="connsiteX32" fmla="*/ 9699 w 328517"/>
                <a:gd name="connsiteY32" fmla="*/ 138850 h 328707"/>
                <a:gd name="connsiteX33" fmla="*/ 936 w 328517"/>
                <a:gd name="connsiteY33" fmla="*/ 147613 h 328707"/>
                <a:gd name="connsiteX34" fmla="*/ 936 w 328517"/>
                <a:gd name="connsiteY34" fmla="*/ 180189 h 328707"/>
                <a:gd name="connsiteX35" fmla="*/ 9699 w 328517"/>
                <a:gd name="connsiteY35" fmla="*/ 188856 h 328707"/>
                <a:gd name="connsiteX36" fmla="*/ 31035 w 328517"/>
                <a:gd name="connsiteY36" fmla="*/ 188856 h 328707"/>
                <a:gd name="connsiteX37" fmla="*/ 39607 w 328517"/>
                <a:gd name="connsiteY37" fmla="*/ 195714 h 328707"/>
                <a:gd name="connsiteX38" fmla="*/ 53895 w 328517"/>
                <a:gd name="connsiteY38" fmla="*/ 230195 h 328707"/>
                <a:gd name="connsiteX39" fmla="*/ 52752 w 328517"/>
                <a:gd name="connsiteY39" fmla="*/ 241053 h 328707"/>
                <a:gd name="connsiteX40" fmla="*/ 37607 w 328517"/>
                <a:gd name="connsiteY40" fmla="*/ 256198 h 328707"/>
                <a:gd name="connsiteX41" fmla="*/ 37578 w 328517"/>
                <a:gd name="connsiteY41" fmla="*/ 268456 h 328707"/>
                <a:gd name="connsiteX42" fmla="*/ 37607 w 328517"/>
                <a:gd name="connsiteY42" fmla="*/ 268485 h 328707"/>
                <a:gd name="connsiteX43" fmla="*/ 60562 w 328517"/>
                <a:gd name="connsiteY43" fmla="*/ 291536 h 328707"/>
                <a:gd name="connsiteX44" fmla="*/ 72945 w 328517"/>
                <a:gd name="connsiteY44" fmla="*/ 291536 h 328707"/>
                <a:gd name="connsiteX45" fmla="*/ 88185 w 328517"/>
                <a:gd name="connsiteY45" fmla="*/ 276296 h 328707"/>
                <a:gd name="connsiteX46" fmla="*/ 99043 w 328517"/>
                <a:gd name="connsiteY46" fmla="*/ 275153 h 328707"/>
                <a:gd name="connsiteX47" fmla="*/ 133429 w 328517"/>
                <a:gd name="connsiteY47" fmla="*/ 289440 h 328707"/>
                <a:gd name="connsiteX48" fmla="*/ 140191 w 328517"/>
                <a:gd name="connsiteY48" fmla="*/ 297917 h 328707"/>
                <a:gd name="connsiteX49" fmla="*/ 140191 w 328517"/>
                <a:gd name="connsiteY49" fmla="*/ 319349 h 328707"/>
                <a:gd name="connsiteX50" fmla="*/ 148954 w 328517"/>
                <a:gd name="connsiteY50" fmla="*/ 328112 h 328707"/>
                <a:gd name="connsiteX51" fmla="*/ 181530 w 328517"/>
                <a:gd name="connsiteY51" fmla="*/ 328112 h 328707"/>
                <a:gd name="connsiteX52" fmla="*/ 190198 w 328517"/>
                <a:gd name="connsiteY52" fmla="*/ 319349 h 328707"/>
                <a:gd name="connsiteX53" fmla="*/ 190198 w 328517"/>
                <a:gd name="connsiteY53" fmla="*/ 297346 h 328707"/>
                <a:gd name="connsiteX54" fmla="*/ 197056 w 328517"/>
                <a:gd name="connsiteY54" fmla="*/ 288869 h 328707"/>
                <a:gd name="connsiteX55" fmla="*/ 231441 w 328517"/>
                <a:gd name="connsiteY55" fmla="*/ 274581 h 328707"/>
                <a:gd name="connsiteX56" fmla="*/ 242299 w 328517"/>
                <a:gd name="connsiteY56" fmla="*/ 275724 h 328707"/>
                <a:gd name="connsiteX57" fmla="*/ 257539 w 328517"/>
                <a:gd name="connsiteY57" fmla="*/ 290964 h 328707"/>
                <a:gd name="connsiteX58" fmla="*/ 269797 w 328517"/>
                <a:gd name="connsiteY58" fmla="*/ 290993 h 328707"/>
                <a:gd name="connsiteX59" fmla="*/ 269827 w 328517"/>
                <a:gd name="connsiteY59" fmla="*/ 290964 h 328707"/>
                <a:gd name="connsiteX60" fmla="*/ 292782 w 328517"/>
                <a:gd name="connsiteY60" fmla="*/ 267913 h 328707"/>
                <a:gd name="connsiteX61" fmla="*/ 292811 w 328517"/>
                <a:gd name="connsiteY61" fmla="*/ 255655 h 328707"/>
                <a:gd name="connsiteX62" fmla="*/ 292782 w 328517"/>
                <a:gd name="connsiteY62" fmla="*/ 255626 h 328707"/>
                <a:gd name="connsiteX63" fmla="*/ 277637 w 328517"/>
                <a:gd name="connsiteY63" fmla="*/ 240482 h 328707"/>
                <a:gd name="connsiteX64" fmla="*/ 276494 w 328517"/>
                <a:gd name="connsiteY64" fmla="*/ 229623 h 328707"/>
                <a:gd name="connsiteX65" fmla="*/ 290782 w 328517"/>
                <a:gd name="connsiteY65" fmla="*/ 195143 h 328707"/>
                <a:gd name="connsiteX66" fmla="*/ 299259 w 328517"/>
                <a:gd name="connsiteY66" fmla="*/ 188285 h 328707"/>
                <a:gd name="connsiteX67" fmla="*/ 320690 w 328517"/>
                <a:gd name="connsiteY67" fmla="*/ 188285 h 328707"/>
                <a:gd name="connsiteX68" fmla="*/ 329453 w 328517"/>
                <a:gd name="connsiteY68" fmla="*/ 179807 h 328707"/>
                <a:gd name="connsiteX69" fmla="*/ 190864 w 328517"/>
                <a:gd name="connsiteY69" fmla="*/ 224479 h 328707"/>
                <a:gd name="connsiteX70" fmla="*/ 190198 w 328517"/>
                <a:gd name="connsiteY70" fmla="*/ 224479 h 328707"/>
                <a:gd name="connsiteX71" fmla="*/ 165147 w 328517"/>
                <a:gd name="connsiteY71" fmla="*/ 229433 h 328707"/>
                <a:gd name="connsiteX72" fmla="*/ 140191 w 328517"/>
                <a:gd name="connsiteY72" fmla="*/ 224479 h 328707"/>
                <a:gd name="connsiteX73" fmla="*/ 139525 w 328517"/>
                <a:gd name="connsiteY73" fmla="*/ 224479 h 328707"/>
                <a:gd name="connsiteX74" fmla="*/ 104187 w 328517"/>
                <a:gd name="connsiteY74" fmla="*/ 189237 h 328707"/>
                <a:gd name="connsiteX75" fmla="*/ 104187 w 328517"/>
                <a:gd name="connsiteY75" fmla="*/ 188475 h 328707"/>
                <a:gd name="connsiteX76" fmla="*/ 99234 w 328517"/>
                <a:gd name="connsiteY76" fmla="*/ 163424 h 328707"/>
                <a:gd name="connsiteX77" fmla="*/ 104187 w 328517"/>
                <a:gd name="connsiteY77" fmla="*/ 138469 h 328707"/>
                <a:gd name="connsiteX78" fmla="*/ 104187 w 328517"/>
                <a:gd name="connsiteY78" fmla="*/ 137802 h 328707"/>
                <a:gd name="connsiteX79" fmla="*/ 139525 w 328517"/>
                <a:gd name="connsiteY79" fmla="*/ 102464 h 328707"/>
                <a:gd name="connsiteX80" fmla="*/ 140191 w 328517"/>
                <a:gd name="connsiteY80" fmla="*/ 102464 h 328707"/>
                <a:gd name="connsiteX81" fmla="*/ 165147 w 328517"/>
                <a:gd name="connsiteY81" fmla="*/ 97607 h 328707"/>
                <a:gd name="connsiteX82" fmla="*/ 190198 w 328517"/>
                <a:gd name="connsiteY82" fmla="*/ 102464 h 328707"/>
                <a:gd name="connsiteX83" fmla="*/ 190864 w 328517"/>
                <a:gd name="connsiteY83" fmla="*/ 102464 h 328707"/>
                <a:gd name="connsiteX84" fmla="*/ 190864 w 328517"/>
                <a:gd name="connsiteY84" fmla="*/ 102464 h 328707"/>
                <a:gd name="connsiteX85" fmla="*/ 226107 w 328517"/>
                <a:gd name="connsiteY85" fmla="*/ 137802 h 328707"/>
                <a:gd name="connsiteX86" fmla="*/ 226107 w 328517"/>
                <a:gd name="connsiteY86" fmla="*/ 138469 h 32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328517" h="328707">
                  <a:moveTo>
                    <a:pt x="329453" y="179807"/>
                  </a:moveTo>
                  <a:lnTo>
                    <a:pt x="329453" y="147232"/>
                  </a:lnTo>
                  <a:cubicBezTo>
                    <a:pt x="329453" y="142393"/>
                    <a:pt x="325530" y="138469"/>
                    <a:pt x="320690" y="138469"/>
                  </a:cubicBezTo>
                  <a:lnTo>
                    <a:pt x="299259" y="138469"/>
                  </a:lnTo>
                  <a:cubicBezTo>
                    <a:pt x="295234" y="138374"/>
                    <a:pt x="291765" y="135612"/>
                    <a:pt x="290782" y="131706"/>
                  </a:cubicBezTo>
                  <a:cubicBezTo>
                    <a:pt x="287680" y="119619"/>
                    <a:pt x="282869" y="108046"/>
                    <a:pt x="276494" y="97321"/>
                  </a:cubicBezTo>
                  <a:cubicBezTo>
                    <a:pt x="274334" y="93873"/>
                    <a:pt x="274805" y="89387"/>
                    <a:pt x="277637" y="86462"/>
                  </a:cubicBezTo>
                  <a:lnTo>
                    <a:pt x="292782" y="71318"/>
                  </a:lnTo>
                  <a:cubicBezTo>
                    <a:pt x="296197" y="67898"/>
                    <a:pt x="296197" y="62354"/>
                    <a:pt x="292782" y="58935"/>
                  </a:cubicBezTo>
                  <a:lnTo>
                    <a:pt x="269827" y="35980"/>
                  </a:lnTo>
                  <a:cubicBezTo>
                    <a:pt x="266450" y="32589"/>
                    <a:pt x="260962" y="32570"/>
                    <a:pt x="257569" y="35951"/>
                  </a:cubicBezTo>
                  <a:cubicBezTo>
                    <a:pt x="257558" y="35961"/>
                    <a:pt x="257549" y="35971"/>
                    <a:pt x="257539" y="35980"/>
                  </a:cubicBezTo>
                  <a:lnTo>
                    <a:pt x="242395" y="51125"/>
                  </a:lnTo>
                  <a:cubicBezTo>
                    <a:pt x="239395" y="53782"/>
                    <a:pt x="235056" y="54278"/>
                    <a:pt x="231536" y="52363"/>
                  </a:cubicBezTo>
                  <a:cubicBezTo>
                    <a:pt x="220822" y="45905"/>
                    <a:pt x="209199" y="41085"/>
                    <a:pt x="197056" y="38076"/>
                  </a:cubicBezTo>
                  <a:cubicBezTo>
                    <a:pt x="193076" y="37190"/>
                    <a:pt x="190233" y="33675"/>
                    <a:pt x="190198" y="29598"/>
                  </a:cubicBezTo>
                  <a:lnTo>
                    <a:pt x="190198" y="8167"/>
                  </a:lnTo>
                  <a:cubicBezTo>
                    <a:pt x="190198" y="3366"/>
                    <a:pt x="186332" y="-539"/>
                    <a:pt x="181530" y="-596"/>
                  </a:cubicBezTo>
                  <a:lnTo>
                    <a:pt x="148954" y="-596"/>
                  </a:lnTo>
                  <a:cubicBezTo>
                    <a:pt x="144115" y="-596"/>
                    <a:pt x="140191" y="3328"/>
                    <a:pt x="140191" y="8167"/>
                  </a:cubicBezTo>
                  <a:lnTo>
                    <a:pt x="140191" y="29503"/>
                  </a:lnTo>
                  <a:cubicBezTo>
                    <a:pt x="140167" y="33551"/>
                    <a:pt x="137371" y="37056"/>
                    <a:pt x="133429" y="37980"/>
                  </a:cubicBezTo>
                  <a:cubicBezTo>
                    <a:pt x="121295" y="41066"/>
                    <a:pt x="109678" y="45915"/>
                    <a:pt x="98948" y="52363"/>
                  </a:cubicBezTo>
                  <a:cubicBezTo>
                    <a:pt x="95429" y="54278"/>
                    <a:pt x="91089" y="53782"/>
                    <a:pt x="88090" y="51125"/>
                  </a:cubicBezTo>
                  <a:lnTo>
                    <a:pt x="72945" y="35980"/>
                  </a:lnTo>
                  <a:cubicBezTo>
                    <a:pt x="69523" y="32560"/>
                    <a:pt x="63984" y="32560"/>
                    <a:pt x="60562" y="35980"/>
                  </a:cubicBezTo>
                  <a:lnTo>
                    <a:pt x="37607" y="59221"/>
                  </a:lnTo>
                  <a:cubicBezTo>
                    <a:pt x="34191" y="62641"/>
                    <a:pt x="34191" y="68184"/>
                    <a:pt x="37607" y="71603"/>
                  </a:cubicBezTo>
                  <a:lnTo>
                    <a:pt x="52752" y="86748"/>
                  </a:lnTo>
                  <a:cubicBezTo>
                    <a:pt x="55584" y="89673"/>
                    <a:pt x="56055" y="94159"/>
                    <a:pt x="53895" y="97607"/>
                  </a:cubicBezTo>
                  <a:cubicBezTo>
                    <a:pt x="47472" y="108341"/>
                    <a:pt x="42658" y="119962"/>
                    <a:pt x="39607" y="132087"/>
                  </a:cubicBezTo>
                  <a:cubicBezTo>
                    <a:pt x="38614" y="136021"/>
                    <a:pt x="35095" y="138802"/>
                    <a:pt x="31035" y="138850"/>
                  </a:cubicBezTo>
                  <a:lnTo>
                    <a:pt x="9699" y="138850"/>
                  </a:lnTo>
                  <a:cubicBezTo>
                    <a:pt x="4859" y="138850"/>
                    <a:pt x="936" y="142774"/>
                    <a:pt x="936" y="147613"/>
                  </a:cubicBezTo>
                  <a:lnTo>
                    <a:pt x="936" y="180189"/>
                  </a:lnTo>
                  <a:cubicBezTo>
                    <a:pt x="988" y="184989"/>
                    <a:pt x="4896" y="188856"/>
                    <a:pt x="9699" y="188856"/>
                  </a:cubicBezTo>
                  <a:lnTo>
                    <a:pt x="31035" y="188856"/>
                  </a:lnTo>
                  <a:cubicBezTo>
                    <a:pt x="35123" y="188914"/>
                    <a:pt x="38651" y="191743"/>
                    <a:pt x="39607" y="195714"/>
                  </a:cubicBezTo>
                  <a:cubicBezTo>
                    <a:pt x="42676" y="207840"/>
                    <a:pt x="47489" y="219451"/>
                    <a:pt x="53895" y="230195"/>
                  </a:cubicBezTo>
                  <a:cubicBezTo>
                    <a:pt x="56055" y="233643"/>
                    <a:pt x="55584" y="238129"/>
                    <a:pt x="52752" y="241053"/>
                  </a:cubicBezTo>
                  <a:lnTo>
                    <a:pt x="37607" y="256198"/>
                  </a:lnTo>
                  <a:cubicBezTo>
                    <a:pt x="34214" y="259579"/>
                    <a:pt x="34201" y="265066"/>
                    <a:pt x="37578" y="268456"/>
                  </a:cubicBezTo>
                  <a:cubicBezTo>
                    <a:pt x="37588" y="268466"/>
                    <a:pt x="37597" y="268476"/>
                    <a:pt x="37607" y="268485"/>
                  </a:cubicBezTo>
                  <a:lnTo>
                    <a:pt x="60562" y="291536"/>
                  </a:lnTo>
                  <a:cubicBezTo>
                    <a:pt x="63984" y="294955"/>
                    <a:pt x="69523" y="294955"/>
                    <a:pt x="72945" y="291536"/>
                  </a:cubicBezTo>
                  <a:lnTo>
                    <a:pt x="88185" y="276296"/>
                  </a:lnTo>
                  <a:cubicBezTo>
                    <a:pt x="91112" y="273467"/>
                    <a:pt x="95591" y="272990"/>
                    <a:pt x="99043" y="275153"/>
                  </a:cubicBezTo>
                  <a:cubicBezTo>
                    <a:pt x="109763" y="281535"/>
                    <a:pt x="121343" y="286344"/>
                    <a:pt x="133429" y="289440"/>
                  </a:cubicBezTo>
                  <a:cubicBezTo>
                    <a:pt x="137332" y="290421"/>
                    <a:pt x="140099" y="293889"/>
                    <a:pt x="140191" y="297917"/>
                  </a:cubicBezTo>
                  <a:lnTo>
                    <a:pt x="140191" y="319349"/>
                  </a:lnTo>
                  <a:cubicBezTo>
                    <a:pt x="140191" y="324187"/>
                    <a:pt x="144115" y="328112"/>
                    <a:pt x="148954" y="328112"/>
                  </a:cubicBezTo>
                  <a:lnTo>
                    <a:pt x="181530" y="328112"/>
                  </a:lnTo>
                  <a:cubicBezTo>
                    <a:pt x="186332" y="328055"/>
                    <a:pt x="190198" y="324150"/>
                    <a:pt x="190198" y="319349"/>
                  </a:cubicBezTo>
                  <a:lnTo>
                    <a:pt x="190198" y="297346"/>
                  </a:lnTo>
                  <a:cubicBezTo>
                    <a:pt x="190233" y="293269"/>
                    <a:pt x="193076" y="289755"/>
                    <a:pt x="197056" y="288869"/>
                  </a:cubicBezTo>
                  <a:cubicBezTo>
                    <a:pt x="209141" y="285773"/>
                    <a:pt x="220721" y="280963"/>
                    <a:pt x="231441" y="274581"/>
                  </a:cubicBezTo>
                  <a:cubicBezTo>
                    <a:pt x="234893" y="272419"/>
                    <a:pt x="239373" y="272895"/>
                    <a:pt x="242299" y="275724"/>
                  </a:cubicBezTo>
                  <a:lnTo>
                    <a:pt x="257539" y="290964"/>
                  </a:lnTo>
                  <a:cubicBezTo>
                    <a:pt x="260916" y="294355"/>
                    <a:pt x="266404" y="294374"/>
                    <a:pt x="269797" y="290993"/>
                  </a:cubicBezTo>
                  <a:cubicBezTo>
                    <a:pt x="269808" y="290983"/>
                    <a:pt x="269817" y="290974"/>
                    <a:pt x="269827" y="290964"/>
                  </a:cubicBezTo>
                  <a:lnTo>
                    <a:pt x="292782" y="267913"/>
                  </a:lnTo>
                  <a:cubicBezTo>
                    <a:pt x="296175" y="264532"/>
                    <a:pt x="296188" y="259046"/>
                    <a:pt x="292811" y="255655"/>
                  </a:cubicBezTo>
                  <a:cubicBezTo>
                    <a:pt x="292801" y="255646"/>
                    <a:pt x="292791" y="255636"/>
                    <a:pt x="292782" y="255626"/>
                  </a:cubicBezTo>
                  <a:lnTo>
                    <a:pt x="277637" y="240482"/>
                  </a:lnTo>
                  <a:cubicBezTo>
                    <a:pt x="274805" y="237558"/>
                    <a:pt x="274334" y="233071"/>
                    <a:pt x="276494" y="229623"/>
                  </a:cubicBezTo>
                  <a:cubicBezTo>
                    <a:pt x="282861" y="218860"/>
                    <a:pt x="287671" y="207249"/>
                    <a:pt x="290782" y="195143"/>
                  </a:cubicBezTo>
                  <a:cubicBezTo>
                    <a:pt x="291729" y="191200"/>
                    <a:pt x="295207" y="188389"/>
                    <a:pt x="299259" y="188285"/>
                  </a:cubicBezTo>
                  <a:lnTo>
                    <a:pt x="320690" y="188285"/>
                  </a:lnTo>
                  <a:cubicBezTo>
                    <a:pt x="325420" y="188285"/>
                    <a:pt x="329299" y="184532"/>
                    <a:pt x="329453" y="179807"/>
                  </a:cubicBezTo>
                  <a:close/>
                  <a:moveTo>
                    <a:pt x="190864" y="224479"/>
                  </a:moveTo>
                  <a:cubicBezTo>
                    <a:pt x="190645" y="224527"/>
                    <a:pt x="190417" y="224527"/>
                    <a:pt x="190198" y="224479"/>
                  </a:cubicBezTo>
                  <a:cubicBezTo>
                    <a:pt x="182263" y="227794"/>
                    <a:pt x="173744" y="229480"/>
                    <a:pt x="165147" y="229433"/>
                  </a:cubicBezTo>
                  <a:cubicBezTo>
                    <a:pt x="156582" y="229452"/>
                    <a:pt x="148098" y="227775"/>
                    <a:pt x="140191" y="224479"/>
                  </a:cubicBezTo>
                  <a:cubicBezTo>
                    <a:pt x="139978" y="224566"/>
                    <a:pt x="139738" y="224566"/>
                    <a:pt x="139525" y="224479"/>
                  </a:cubicBezTo>
                  <a:cubicBezTo>
                    <a:pt x="123587" y="217812"/>
                    <a:pt x="110900" y="205153"/>
                    <a:pt x="104187" y="189237"/>
                  </a:cubicBezTo>
                  <a:lnTo>
                    <a:pt x="104187" y="188475"/>
                  </a:lnTo>
                  <a:cubicBezTo>
                    <a:pt x="100875" y="180541"/>
                    <a:pt x="99191" y="172026"/>
                    <a:pt x="99234" y="163424"/>
                  </a:cubicBezTo>
                  <a:cubicBezTo>
                    <a:pt x="99211" y="154862"/>
                    <a:pt x="100895" y="146375"/>
                    <a:pt x="104187" y="138469"/>
                  </a:cubicBezTo>
                  <a:cubicBezTo>
                    <a:pt x="104126" y="138250"/>
                    <a:pt x="104126" y="138021"/>
                    <a:pt x="104187" y="137802"/>
                  </a:cubicBezTo>
                  <a:cubicBezTo>
                    <a:pt x="110939" y="121886"/>
                    <a:pt x="123609" y="109218"/>
                    <a:pt x="139525" y="102464"/>
                  </a:cubicBezTo>
                  <a:lnTo>
                    <a:pt x="140191" y="102464"/>
                  </a:lnTo>
                  <a:cubicBezTo>
                    <a:pt x="148121" y="99255"/>
                    <a:pt x="156593" y="97607"/>
                    <a:pt x="165147" y="97607"/>
                  </a:cubicBezTo>
                  <a:cubicBezTo>
                    <a:pt x="173734" y="97578"/>
                    <a:pt x="182243" y="99226"/>
                    <a:pt x="190198" y="102464"/>
                  </a:cubicBezTo>
                  <a:lnTo>
                    <a:pt x="190864" y="102464"/>
                  </a:lnTo>
                  <a:lnTo>
                    <a:pt x="190864" y="102464"/>
                  </a:lnTo>
                  <a:cubicBezTo>
                    <a:pt x="206743" y="109237"/>
                    <a:pt x="219377" y="121905"/>
                    <a:pt x="226107" y="137802"/>
                  </a:cubicBezTo>
                  <a:cubicBezTo>
                    <a:pt x="226168" y="138021"/>
                    <a:pt x="226168" y="138250"/>
                    <a:pt x="226107" y="138469"/>
                  </a:cubicBezTo>
                </a:path>
              </a:pathLst>
            </a:custGeom>
            <a:noFill/>
            <a:ln w="14288" cap="rnd">
              <a:solidFill>
                <a:srgbClr val="002E6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F29A35D-2964-3166-EBDF-0BF6D7ED3229}"/>
                </a:ext>
              </a:extLst>
            </p:cNvPr>
            <p:cNvSpPr/>
            <p:nvPr/>
          </p:nvSpPr>
          <p:spPr>
            <a:xfrm>
              <a:off x="8400014" y="3533498"/>
              <a:ext cx="250255" cy="250448"/>
            </a:xfrm>
            <a:custGeom>
              <a:avLst/>
              <a:gdLst>
                <a:gd name="connsiteX0" fmla="*/ 241983 w 250255"/>
                <a:gd name="connsiteY0" fmla="*/ 180921 h 250448"/>
                <a:gd name="connsiteX1" fmla="*/ 250746 w 250255"/>
                <a:gd name="connsiteY1" fmla="*/ 157108 h 250448"/>
                <a:gd name="connsiteX2" fmla="*/ 246837 w 250255"/>
                <a:gd name="connsiteY2" fmla="*/ 148384 h 250448"/>
                <a:gd name="connsiteX3" fmla="*/ 246745 w 250255"/>
                <a:gd name="connsiteY3" fmla="*/ 148345 h 250448"/>
                <a:gd name="connsiteX4" fmla="*/ 231029 w 250255"/>
                <a:gd name="connsiteY4" fmla="*/ 142535 h 250448"/>
                <a:gd name="connsiteX5" fmla="*/ 226648 w 250255"/>
                <a:gd name="connsiteY5" fmla="*/ 135296 h 250448"/>
                <a:gd name="connsiteX6" fmla="*/ 225505 w 250255"/>
                <a:gd name="connsiteY6" fmla="*/ 106150 h 250448"/>
                <a:gd name="connsiteX7" fmla="*/ 229315 w 250255"/>
                <a:gd name="connsiteY7" fmla="*/ 98530 h 250448"/>
                <a:gd name="connsiteX8" fmla="*/ 244555 w 250255"/>
                <a:gd name="connsiteY8" fmla="*/ 91481 h 250448"/>
                <a:gd name="connsiteX9" fmla="*/ 247936 w 250255"/>
                <a:gd name="connsiteY9" fmla="*/ 82537 h 250448"/>
                <a:gd name="connsiteX10" fmla="*/ 247888 w 250255"/>
                <a:gd name="connsiteY10" fmla="*/ 82433 h 250448"/>
                <a:gd name="connsiteX11" fmla="*/ 237316 w 250255"/>
                <a:gd name="connsiteY11" fmla="*/ 59382 h 250448"/>
                <a:gd name="connsiteX12" fmla="*/ 228267 w 250255"/>
                <a:gd name="connsiteY12" fmla="*/ 56048 h 250448"/>
                <a:gd name="connsiteX13" fmla="*/ 213027 w 250255"/>
                <a:gd name="connsiteY13" fmla="*/ 63096 h 250448"/>
                <a:gd name="connsiteX14" fmla="*/ 204835 w 250255"/>
                <a:gd name="connsiteY14" fmla="*/ 61001 h 250448"/>
                <a:gd name="connsiteX15" fmla="*/ 183404 w 250255"/>
                <a:gd name="connsiteY15" fmla="*/ 41189 h 250448"/>
                <a:gd name="connsiteX16" fmla="*/ 180737 w 250255"/>
                <a:gd name="connsiteY16" fmla="*/ 33188 h 250448"/>
                <a:gd name="connsiteX17" fmla="*/ 186547 w 250255"/>
                <a:gd name="connsiteY17" fmla="*/ 17472 h 250448"/>
                <a:gd name="connsiteX18" fmla="*/ 182638 w 250255"/>
                <a:gd name="connsiteY18" fmla="*/ 8747 h 250448"/>
                <a:gd name="connsiteX19" fmla="*/ 182547 w 250255"/>
                <a:gd name="connsiteY19" fmla="*/ 8709 h 250448"/>
                <a:gd name="connsiteX20" fmla="*/ 158639 w 250255"/>
                <a:gd name="connsiteY20" fmla="*/ -150 h 250448"/>
                <a:gd name="connsiteX21" fmla="*/ 149910 w 250255"/>
                <a:gd name="connsiteY21" fmla="*/ 3756 h 250448"/>
                <a:gd name="connsiteX22" fmla="*/ 149876 w 250255"/>
                <a:gd name="connsiteY22" fmla="*/ 3851 h 250448"/>
                <a:gd name="connsiteX23" fmla="*/ 144066 w 250255"/>
                <a:gd name="connsiteY23" fmla="*/ 19567 h 250448"/>
                <a:gd name="connsiteX24" fmla="*/ 136827 w 250255"/>
                <a:gd name="connsiteY24" fmla="*/ 23949 h 250448"/>
                <a:gd name="connsiteX25" fmla="*/ 107680 w 250255"/>
                <a:gd name="connsiteY25" fmla="*/ 25092 h 250448"/>
                <a:gd name="connsiteX26" fmla="*/ 100060 w 250255"/>
                <a:gd name="connsiteY26" fmla="*/ 21282 h 250448"/>
                <a:gd name="connsiteX27" fmla="*/ 93107 w 250255"/>
                <a:gd name="connsiteY27" fmla="*/ 6042 h 250448"/>
                <a:gd name="connsiteX28" fmla="*/ 84274 w 250255"/>
                <a:gd name="connsiteY28" fmla="*/ 2375 h 250448"/>
                <a:gd name="connsiteX29" fmla="*/ 83582 w 250255"/>
                <a:gd name="connsiteY29" fmla="*/ 2708 h 250448"/>
                <a:gd name="connsiteX30" fmla="*/ 60436 w 250255"/>
                <a:gd name="connsiteY30" fmla="*/ 13281 h 250448"/>
                <a:gd name="connsiteX31" fmla="*/ 57103 w 250255"/>
                <a:gd name="connsiteY31" fmla="*/ 22330 h 250448"/>
                <a:gd name="connsiteX32" fmla="*/ 64151 w 250255"/>
                <a:gd name="connsiteY32" fmla="*/ 37570 h 250448"/>
                <a:gd name="connsiteX33" fmla="*/ 62056 w 250255"/>
                <a:gd name="connsiteY33" fmla="*/ 45856 h 250448"/>
                <a:gd name="connsiteX34" fmla="*/ 42625 w 250255"/>
                <a:gd name="connsiteY34" fmla="*/ 67383 h 250448"/>
                <a:gd name="connsiteX35" fmla="*/ 34624 w 250255"/>
                <a:gd name="connsiteY35" fmla="*/ 70050 h 250448"/>
                <a:gd name="connsiteX36" fmla="*/ 18907 w 250255"/>
                <a:gd name="connsiteY36" fmla="*/ 64239 h 250448"/>
                <a:gd name="connsiteX37" fmla="*/ 10144 w 250255"/>
                <a:gd name="connsiteY37" fmla="*/ 68335 h 250448"/>
                <a:gd name="connsiteX38" fmla="*/ 1381 w 250255"/>
                <a:gd name="connsiteY38" fmla="*/ 92148 h 250448"/>
                <a:gd name="connsiteX39" fmla="*/ 5291 w 250255"/>
                <a:gd name="connsiteY39" fmla="*/ 100873 h 250448"/>
                <a:gd name="connsiteX40" fmla="*/ 5382 w 250255"/>
                <a:gd name="connsiteY40" fmla="*/ 100911 h 250448"/>
                <a:gd name="connsiteX41" fmla="*/ 21003 w 250255"/>
                <a:gd name="connsiteY41" fmla="*/ 106721 h 250448"/>
                <a:gd name="connsiteX42" fmla="*/ 25384 w 250255"/>
                <a:gd name="connsiteY42" fmla="*/ 113960 h 250448"/>
                <a:gd name="connsiteX43" fmla="*/ 26623 w 250255"/>
                <a:gd name="connsiteY43" fmla="*/ 143107 h 250448"/>
                <a:gd name="connsiteX44" fmla="*/ 22813 w 250255"/>
                <a:gd name="connsiteY44" fmla="*/ 150727 h 250448"/>
                <a:gd name="connsiteX45" fmla="*/ 7573 w 250255"/>
                <a:gd name="connsiteY45" fmla="*/ 157775 h 250448"/>
                <a:gd name="connsiteX46" fmla="*/ 4191 w 250255"/>
                <a:gd name="connsiteY46" fmla="*/ 166719 h 250448"/>
                <a:gd name="connsiteX47" fmla="*/ 4239 w 250255"/>
                <a:gd name="connsiteY47" fmla="*/ 166824 h 250448"/>
                <a:gd name="connsiteX48" fmla="*/ 14812 w 250255"/>
                <a:gd name="connsiteY48" fmla="*/ 189874 h 250448"/>
                <a:gd name="connsiteX49" fmla="*/ 23645 w 250255"/>
                <a:gd name="connsiteY49" fmla="*/ 193541 h 250448"/>
                <a:gd name="connsiteX50" fmla="*/ 24337 w 250255"/>
                <a:gd name="connsiteY50" fmla="*/ 193208 h 250448"/>
                <a:gd name="connsiteX51" fmla="*/ 39672 w 250255"/>
                <a:gd name="connsiteY51" fmla="*/ 186255 h 250448"/>
                <a:gd name="connsiteX52" fmla="*/ 47863 w 250255"/>
                <a:gd name="connsiteY52" fmla="*/ 188255 h 250448"/>
                <a:gd name="connsiteX53" fmla="*/ 69199 w 250255"/>
                <a:gd name="connsiteY53" fmla="*/ 208067 h 250448"/>
                <a:gd name="connsiteX54" fmla="*/ 71866 w 250255"/>
                <a:gd name="connsiteY54" fmla="*/ 216163 h 250448"/>
                <a:gd name="connsiteX55" fmla="*/ 66151 w 250255"/>
                <a:gd name="connsiteY55" fmla="*/ 231880 h 250448"/>
                <a:gd name="connsiteX56" fmla="*/ 70060 w 250255"/>
                <a:gd name="connsiteY56" fmla="*/ 240604 h 250448"/>
                <a:gd name="connsiteX57" fmla="*/ 70152 w 250255"/>
                <a:gd name="connsiteY57" fmla="*/ 240643 h 250448"/>
                <a:gd name="connsiteX58" fmla="*/ 93964 w 250255"/>
                <a:gd name="connsiteY58" fmla="*/ 249405 h 250448"/>
                <a:gd name="connsiteX59" fmla="*/ 102693 w 250255"/>
                <a:gd name="connsiteY59" fmla="*/ 245500 h 250448"/>
                <a:gd name="connsiteX60" fmla="*/ 102727 w 250255"/>
                <a:gd name="connsiteY60" fmla="*/ 245405 h 250448"/>
                <a:gd name="connsiteX61" fmla="*/ 108061 w 250255"/>
                <a:gd name="connsiteY61" fmla="*/ 229308 h 250448"/>
                <a:gd name="connsiteX62" fmla="*/ 115396 w 250255"/>
                <a:gd name="connsiteY62" fmla="*/ 224926 h 250448"/>
                <a:gd name="connsiteX63" fmla="*/ 143971 w 250255"/>
                <a:gd name="connsiteY63" fmla="*/ 223783 h 250448"/>
                <a:gd name="connsiteX64" fmla="*/ 151591 w 250255"/>
                <a:gd name="connsiteY64" fmla="*/ 227593 h 250448"/>
                <a:gd name="connsiteX65" fmla="*/ 158639 w 250255"/>
                <a:gd name="connsiteY65" fmla="*/ 242833 h 250448"/>
                <a:gd name="connsiteX66" fmla="*/ 167473 w 250255"/>
                <a:gd name="connsiteY66" fmla="*/ 246500 h 250448"/>
                <a:gd name="connsiteX67" fmla="*/ 168164 w 250255"/>
                <a:gd name="connsiteY67" fmla="*/ 246167 h 250448"/>
                <a:gd name="connsiteX68" fmla="*/ 191215 w 250255"/>
                <a:gd name="connsiteY68" fmla="*/ 235594 h 250448"/>
                <a:gd name="connsiteX69" fmla="*/ 194548 w 250255"/>
                <a:gd name="connsiteY69" fmla="*/ 226546 h 250448"/>
                <a:gd name="connsiteX70" fmla="*/ 187500 w 250255"/>
                <a:gd name="connsiteY70" fmla="*/ 211305 h 250448"/>
                <a:gd name="connsiteX71" fmla="*/ 189595 w 250255"/>
                <a:gd name="connsiteY71" fmla="*/ 203114 h 250448"/>
                <a:gd name="connsiteX72" fmla="*/ 209407 w 250255"/>
                <a:gd name="connsiteY72" fmla="*/ 181683 h 250448"/>
                <a:gd name="connsiteX73" fmla="*/ 217504 w 250255"/>
                <a:gd name="connsiteY73" fmla="*/ 179016 h 250448"/>
                <a:gd name="connsiteX74" fmla="*/ 233220 w 250255"/>
                <a:gd name="connsiteY74" fmla="*/ 184826 h 250448"/>
                <a:gd name="connsiteX75" fmla="*/ 241968 w 250255"/>
                <a:gd name="connsiteY75" fmla="*/ 180959 h 250448"/>
                <a:gd name="connsiteX76" fmla="*/ 241983 w 250255"/>
                <a:gd name="connsiteY76" fmla="*/ 180921 h 250448"/>
                <a:gd name="connsiteX77" fmla="*/ 163783 w 250255"/>
                <a:gd name="connsiteY77" fmla="*/ 159966 h 250448"/>
                <a:gd name="connsiteX78" fmla="*/ 128350 w 250255"/>
                <a:gd name="connsiteY78" fmla="*/ 176158 h 250448"/>
                <a:gd name="connsiteX79" fmla="*/ 127778 w 250255"/>
                <a:gd name="connsiteY79" fmla="*/ 176158 h 250448"/>
                <a:gd name="connsiteX80" fmla="*/ 108157 w 250255"/>
                <a:gd name="connsiteY80" fmla="*/ 172920 h 250448"/>
                <a:gd name="connsiteX81" fmla="*/ 91202 w 250255"/>
                <a:gd name="connsiteY81" fmla="*/ 162633 h 250448"/>
                <a:gd name="connsiteX82" fmla="*/ 74819 w 250255"/>
                <a:gd name="connsiteY82" fmla="*/ 127200 h 250448"/>
                <a:gd name="connsiteX83" fmla="*/ 74819 w 250255"/>
                <a:gd name="connsiteY83" fmla="*/ 126628 h 250448"/>
                <a:gd name="connsiteX84" fmla="*/ 78058 w 250255"/>
                <a:gd name="connsiteY84" fmla="*/ 106912 h 250448"/>
                <a:gd name="connsiteX85" fmla="*/ 88345 w 250255"/>
                <a:gd name="connsiteY85" fmla="*/ 89957 h 250448"/>
                <a:gd name="connsiteX86" fmla="*/ 88821 w 250255"/>
                <a:gd name="connsiteY86" fmla="*/ 89957 h 250448"/>
                <a:gd name="connsiteX87" fmla="*/ 124254 w 250255"/>
                <a:gd name="connsiteY87" fmla="*/ 73669 h 250448"/>
                <a:gd name="connsiteX88" fmla="*/ 124825 w 250255"/>
                <a:gd name="connsiteY88" fmla="*/ 73669 h 250448"/>
                <a:gd name="connsiteX89" fmla="*/ 144447 w 250255"/>
                <a:gd name="connsiteY89" fmla="*/ 76813 h 250448"/>
                <a:gd name="connsiteX90" fmla="*/ 161020 w 250255"/>
                <a:gd name="connsiteY90" fmla="*/ 86433 h 250448"/>
                <a:gd name="connsiteX91" fmla="*/ 161020 w 250255"/>
                <a:gd name="connsiteY91" fmla="*/ 86433 h 250448"/>
                <a:gd name="connsiteX92" fmla="*/ 161020 w 250255"/>
                <a:gd name="connsiteY92" fmla="*/ 86433 h 250448"/>
                <a:gd name="connsiteX93" fmla="*/ 177308 w 250255"/>
                <a:gd name="connsiteY93" fmla="*/ 121866 h 250448"/>
                <a:gd name="connsiteX94" fmla="*/ 177308 w 250255"/>
                <a:gd name="connsiteY94" fmla="*/ 122438 h 250448"/>
                <a:gd name="connsiteX95" fmla="*/ 174165 w 250255"/>
                <a:gd name="connsiteY95" fmla="*/ 142059 h 250448"/>
                <a:gd name="connsiteX96" fmla="*/ 163783 w 250255"/>
                <a:gd name="connsiteY96" fmla="*/ 159109 h 250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250255" h="250448">
                  <a:moveTo>
                    <a:pt x="241983" y="180921"/>
                  </a:moveTo>
                  <a:lnTo>
                    <a:pt x="250746" y="157108"/>
                  </a:lnTo>
                  <a:cubicBezTo>
                    <a:pt x="252077" y="153622"/>
                    <a:pt x="250327" y="149707"/>
                    <a:pt x="246837" y="148384"/>
                  </a:cubicBezTo>
                  <a:cubicBezTo>
                    <a:pt x="246806" y="148365"/>
                    <a:pt x="246776" y="148355"/>
                    <a:pt x="246745" y="148345"/>
                  </a:cubicBezTo>
                  <a:lnTo>
                    <a:pt x="231029" y="142535"/>
                  </a:lnTo>
                  <a:cubicBezTo>
                    <a:pt x="228099" y="141392"/>
                    <a:pt x="226303" y="138420"/>
                    <a:pt x="226648" y="135296"/>
                  </a:cubicBezTo>
                  <a:cubicBezTo>
                    <a:pt x="227703" y="125580"/>
                    <a:pt x="227317" y="115760"/>
                    <a:pt x="225505" y="106150"/>
                  </a:cubicBezTo>
                  <a:cubicBezTo>
                    <a:pt x="224887" y="103035"/>
                    <a:pt x="226455" y="99901"/>
                    <a:pt x="229315" y="98530"/>
                  </a:cubicBezTo>
                  <a:lnTo>
                    <a:pt x="244555" y="91481"/>
                  </a:lnTo>
                  <a:cubicBezTo>
                    <a:pt x="247959" y="89948"/>
                    <a:pt x="249472" y="85938"/>
                    <a:pt x="247936" y="82537"/>
                  </a:cubicBezTo>
                  <a:cubicBezTo>
                    <a:pt x="247920" y="82499"/>
                    <a:pt x="247905" y="82470"/>
                    <a:pt x="247888" y="82433"/>
                  </a:cubicBezTo>
                  <a:lnTo>
                    <a:pt x="237316" y="59382"/>
                  </a:lnTo>
                  <a:cubicBezTo>
                    <a:pt x="235722" y="55981"/>
                    <a:pt x="231687" y="54495"/>
                    <a:pt x="228267" y="56048"/>
                  </a:cubicBezTo>
                  <a:lnTo>
                    <a:pt x="213027" y="63096"/>
                  </a:lnTo>
                  <a:cubicBezTo>
                    <a:pt x="210139" y="64363"/>
                    <a:pt x="206759" y="63496"/>
                    <a:pt x="204835" y="61001"/>
                  </a:cubicBezTo>
                  <a:cubicBezTo>
                    <a:pt x="198687" y="53400"/>
                    <a:pt x="191468" y="46723"/>
                    <a:pt x="183404" y="41189"/>
                  </a:cubicBezTo>
                  <a:cubicBezTo>
                    <a:pt x="180757" y="39475"/>
                    <a:pt x="179650" y="36150"/>
                    <a:pt x="180737" y="33188"/>
                  </a:cubicBezTo>
                  <a:lnTo>
                    <a:pt x="186547" y="17472"/>
                  </a:lnTo>
                  <a:cubicBezTo>
                    <a:pt x="187878" y="13986"/>
                    <a:pt x="186128" y="10071"/>
                    <a:pt x="182638" y="8747"/>
                  </a:cubicBezTo>
                  <a:cubicBezTo>
                    <a:pt x="182608" y="8728"/>
                    <a:pt x="182577" y="8718"/>
                    <a:pt x="182547" y="8709"/>
                  </a:cubicBezTo>
                  <a:lnTo>
                    <a:pt x="158639" y="-150"/>
                  </a:lnTo>
                  <a:cubicBezTo>
                    <a:pt x="155149" y="-1483"/>
                    <a:pt x="151241" y="270"/>
                    <a:pt x="149910" y="3756"/>
                  </a:cubicBezTo>
                  <a:cubicBezTo>
                    <a:pt x="149899" y="3784"/>
                    <a:pt x="149888" y="3823"/>
                    <a:pt x="149876" y="3851"/>
                  </a:cubicBezTo>
                  <a:lnTo>
                    <a:pt x="144066" y="19567"/>
                  </a:lnTo>
                  <a:cubicBezTo>
                    <a:pt x="142977" y="22539"/>
                    <a:pt x="139968" y="24368"/>
                    <a:pt x="136827" y="23949"/>
                  </a:cubicBezTo>
                  <a:cubicBezTo>
                    <a:pt x="127108" y="22891"/>
                    <a:pt x="117286" y="23282"/>
                    <a:pt x="107680" y="25092"/>
                  </a:cubicBezTo>
                  <a:cubicBezTo>
                    <a:pt x="104569" y="25711"/>
                    <a:pt x="101434" y="24140"/>
                    <a:pt x="100060" y="21282"/>
                  </a:cubicBezTo>
                  <a:lnTo>
                    <a:pt x="93107" y="6042"/>
                  </a:lnTo>
                  <a:cubicBezTo>
                    <a:pt x="91680" y="2594"/>
                    <a:pt x="87726" y="946"/>
                    <a:pt x="84274" y="2375"/>
                  </a:cubicBezTo>
                  <a:cubicBezTo>
                    <a:pt x="84037" y="2470"/>
                    <a:pt x="83806" y="2584"/>
                    <a:pt x="83582" y="2708"/>
                  </a:cubicBezTo>
                  <a:lnTo>
                    <a:pt x="60436" y="13281"/>
                  </a:lnTo>
                  <a:cubicBezTo>
                    <a:pt x="57034" y="14872"/>
                    <a:pt x="55547" y="18910"/>
                    <a:pt x="57103" y="22330"/>
                  </a:cubicBezTo>
                  <a:lnTo>
                    <a:pt x="64151" y="37570"/>
                  </a:lnTo>
                  <a:cubicBezTo>
                    <a:pt x="65433" y="40485"/>
                    <a:pt x="64570" y="43903"/>
                    <a:pt x="62056" y="45856"/>
                  </a:cubicBezTo>
                  <a:cubicBezTo>
                    <a:pt x="54578" y="52057"/>
                    <a:pt x="48033" y="59315"/>
                    <a:pt x="42625" y="67383"/>
                  </a:cubicBezTo>
                  <a:cubicBezTo>
                    <a:pt x="40930" y="70059"/>
                    <a:pt x="37586" y="71174"/>
                    <a:pt x="34624" y="70050"/>
                  </a:cubicBezTo>
                  <a:lnTo>
                    <a:pt x="18907" y="64239"/>
                  </a:lnTo>
                  <a:cubicBezTo>
                    <a:pt x="15359" y="63020"/>
                    <a:pt x="11482" y="64830"/>
                    <a:pt x="10144" y="68335"/>
                  </a:cubicBezTo>
                  <a:lnTo>
                    <a:pt x="1381" y="92148"/>
                  </a:lnTo>
                  <a:cubicBezTo>
                    <a:pt x="51" y="95634"/>
                    <a:pt x="1801" y="99549"/>
                    <a:pt x="5291" y="100873"/>
                  </a:cubicBezTo>
                  <a:cubicBezTo>
                    <a:pt x="5321" y="100892"/>
                    <a:pt x="5351" y="100901"/>
                    <a:pt x="5382" y="100911"/>
                  </a:cubicBezTo>
                  <a:lnTo>
                    <a:pt x="21003" y="106721"/>
                  </a:lnTo>
                  <a:cubicBezTo>
                    <a:pt x="24003" y="107779"/>
                    <a:pt x="25839" y="110808"/>
                    <a:pt x="25384" y="113960"/>
                  </a:cubicBezTo>
                  <a:cubicBezTo>
                    <a:pt x="24406" y="123685"/>
                    <a:pt x="24823" y="133496"/>
                    <a:pt x="26623" y="143107"/>
                  </a:cubicBezTo>
                  <a:cubicBezTo>
                    <a:pt x="27240" y="146221"/>
                    <a:pt x="25672" y="149355"/>
                    <a:pt x="22813" y="150727"/>
                  </a:cubicBezTo>
                  <a:lnTo>
                    <a:pt x="7573" y="157775"/>
                  </a:lnTo>
                  <a:cubicBezTo>
                    <a:pt x="4168" y="159309"/>
                    <a:pt x="2655" y="163319"/>
                    <a:pt x="4191" y="166719"/>
                  </a:cubicBezTo>
                  <a:cubicBezTo>
                    <a:pt x="4208" y="166757"/>
                    <a:pt x="4223" y="166786"/>
                    <a:pt x="4239" y="166824"/>
                  </a:cubicBezTo>
                  <a:lnTo>
                    <a:pt x="14812" y="189874"/>
                  </a:lnTo>
                  <a:cubicBezTo>
                    <a:pt x="16239" y="193322"/>
                    <a:pt x="20193" y="194970"/>
                    <a:pt x="23645" y="193541"/>
                  </a:cubicBezTo>
                  <a:cubicBezTo>
                    <a:pt x="23881" y="193446"/>
                    <a:pt x="24113" y="193332"/>
                    <a:pt x="24337" y="193208"/>
                  </a:cubicBezTo>
                  <a:lnTo>
                    <a:pt x="39672" y="186255"/>
                  </a:lnTo>
                  <a:cubicBezTo>
                    <a:pt x="42535" y="184931"/>
                    <a:pt x="45934" y="185759"/>
                    <a:pt x="47863" y="188255"/>
                  </a:cubicBezTo>
                  <a:cubicBezTo>
                    <a:pt x="53976" y="195856"/>
                    <a:pt x="61163" y="202533"/>
                    <a:pt x="69199" y="208067"/>
                  </a:cubicBezTo>
                  <a:cubicBezTo>
                    <a:pt x="71862" y="209820"/>
                    <a:pt x="72967" y="213173"/>
                    <a:pt x="71866" y="216163"/>
                  </a:cubicBezTo>
                  <a:lnTo>
                    <a:pt x="66151" y="231880"/>
                  </a:lnTo>
                  <a:cubicBezTo>
                    <a:pt x="64821" y="235366"/>
                    <a:pt x="66570" y="239281"/>
                    <a:pt x="70060" y="240604"/>
                  </a:cubicBezTo>
                  <a:cubicBezTo>
                    <a:pt x="70091" y="240623"/>
                    <a:pt x="70121" y="240633"/>
                    <a:pt x="70152" y="240643"/>
                  </a:cubicBezTo>
                  <a:lnTo>
                    <a:pt x="93964" y="249405"/>
                  </a:lnTo>
                  <a:cubicBezTo>
                    <a:pt x="97454" y="250739"/>
                    <a:pt x="101362" y="248986"/>
                    <a:pt x="102693" y="245500"/>
                  </a:cubicBezTo>
                  <a:cubicBezTo>
                    <a:pt x="102705" y="245462"/>
                    <a:pt x="102716" y="245434"/>
                    <a:pt x="102727" y="245405"/>
                  </a:cubicBezTo>
                  <a:lnTo>
                    <a:pt x="108061" y="229308"/>
                  </a:lnTo>
                  <a:cubicBezTo>
                    <a:pt x="109215" y="226336"/>
                    <a:pt x="112236" y="224536"/>
                    <a:pt x="115396" y="224926"/>
                  </a:cubicBezTo>
                  <a:cubicBezTo>
                    <a:pt x="124925" y="225936"/>
                    <a:pt x="134551" y="225545"/>
                    <a:pt x="143971" y="223783"/>
                  </a:cubicBezTo>
                  <a:cubicBezTo>
                    <a:pt x="147083" y="223164"/>
                    <a:pt x="150217" y="224736"/>
                    <a:pt x="151591" y="227593"/>
                  </a:cubicBezTo>
                  <a:lnTo>
                    <a:pt x="158639" y="242833"/>
                  </a:lnTo>
                  <a:cubicBezTo>
                    <a:pt x="160066" y="246281"/>
                    <a:pt x="164021" y="247929"/>
                    <a:pt x="167473" y="246500"/>
                  </a:cubicBezTo>
                  <a:cubicBezTo>
                    <a:pt x="167709" y="246405"/>
                    <a:pt x="167940" y="246291"/>
                    <a:pt x="168164" y="246167"/>
                  </a:cubicBezTo>
                  <a:lnTo>
                    <a:pt x="191215" y="235594"/>
                  </a:lnTo>
                  <a:cubicBezTo>
                    <a:pt x="194617" y="234004"/>
                    <a:pt x="196104" y="229965"/>
                    <a:pt x="194548" y="226546"/>
                  </a:cubicBezTo>
                  <a:lnTo>
                    <a:pt x="187500" y="211305"/>
                  </a:lnTo>
                  <a:cubicBezTo>
                    <a:pt x="186232" y="208420"/>
                    <a:pt x="187096" y="205038"/>
                    <a:pt x="189595" y="203114"/>
                  </a:cubicBezTo>
                  <a:cubicBezTo>
                    <a:pt x="197224" y="196989"/>
                    <a:pt x="203901" y="189770"/>
                    <a:pt x="209407" y="181683"/>
                  </a:cubicBezTo>
                  <a:cubicBezTo>
                    <a:pt x="211181" y="179054"/>
                    <a:pt x="214513" y="177949"/>
                    <a:pt x="217504" y="179016"/>
                  </a:cubicBezTo>
                  <a:lnTo>
                    <a:pt x="233220" y="184826"/>
                  </a:lnTo>
                  <a:cubicBezTo>
                    <a:pt x="236703" y="186179"/>
                    <a:pt x="240620" y="184445"/>
                    <a:pt x="241968" y="180959"/>
                  </a:cubicBezTo>
                  <a:cubicBezTo>
                    <a:pt x="241972" y="180949"/>
                    <a:pt x="241978" y="180931"/>
                    <a:pt x="241983" y="180921"/>
                  </a:cubicBezTo>
                  <a:close/>
                  <a:moveTo>
                    <a:pt x="163783" y="159966"/>
                  </a:moveTo>
                  <a:cubicBezTo>
                    <a:pt x="154534" y="169777"/>
                    <a:pt x="141820" y="175587"/>
                    <a:pt x="128350" y="176158"/>
                  </a:cubicBezTo>
                  <a:lnTo>
                    <a:pt x="127778" y="176158"/>
                  </a:lnTo>
                  <a:cubicBezTo>
                    <a:pt x="121088" y="176387"/>
                    <a:pt x="114418" y="175291"/>
                    <a:pt x="108157" y="172920"/>
                  </a:cubicBezTo>
                  <a:cubicBezTo>
                    <a:pt x="101870" y="170663"/>
                    <a:pt x="96104" y="167167"/>
                    <a:pt x="91202" y="162633"/>
                  </a:cubicBezTo>
                  <a:cubicBezTo>
                    <a:pt x="81380" y="153375"/>
                    <a:pt x="75512" y="140678"/>
                    <a:pt x="74819" y="127200"/>
                  </a:cubicBezTo>
                  <a:lnTo>
                    <a:pt x="74819" y="126628"/>
                  </a:lnTo>
                  <a:cubicBezTo>
                    <a:pt x="74590" y="119903"/>
                    <a:pt x="75690" y="113207"/>
                    <a:pt x="78058" y="106912"/>
                  </a:cubicBezTo>
                  <a:cubicBezTo>
                    <a:pt x="80387" y="100663"/>
                    <a:pt x="83876" y="94910"/>
                    <a:pt x="88345" y="89957"/>
                  </a:cubicBezTo>
                  <a:lnTo>
                    <a:pt x="88821" y="89957"/>
                  </a:lnTo>
                  <a:cubicBezTo>
                    <a:pt x="98042" y="80099"/>
                    <a:pt x="110766" y="74250"/>
                    <a:pt x="124254" y="73669"/>
                  </a:cubicBezTo>
                  <a:lnTo>
                    <a:pt x="124825" y="73669"/>
                  </a:lnTo>
                  <a:cubicBezTo>
                    <a:pt x="131510" y="73393"/>
                    <a:pt x="138183" y="74460"/>
                    <a:pt x="144447" y="76813"/>
                  </a:cubicBezTo>
                  <a:cubicBezTo>
                    <a:pt x="150534" y="78937"/>
                    <a:pt x="156160" y="82204"/>
                    <a:pt x="161020" y="86433"/>
                  </a:cubicBezTo>
                  <a:lnTo>
                    <a:pt x="161020" y="86433"/>
                  </a:lnTo>
                  <a:lnTo>
                    <a:pt x="161020" y="86433"/>
                  </a:lnTo>
                  <a:cubicBezTo>
                    <a:pt x="170815" y="95701"/>
                    <a:pt x="176651" y="108398"/>
                    <a:pt x="177308" y="121866"/>
                  </a:cubicBezTo>
                  <a:lnTo>
                    <a:pt x="177308" y="122438"/>
                  </a:lnTo>
                  <a:cubicBezTo>
                    <a:pt x="177539" y="129124"/>
                    <a:pt x="176471" y="135782"/>
                    <a:pt x="174165" y="142059"/>
                  </a:cubicBezTo>
                  <a:cubicBezTo>
                    <a:pt x="171833" y="148355"/>
                    <a:pt x="168308" y="154146"/>
                    <a:pt x="163783" y="159109"/>
                  </a:cubicBezTo>
                  <a:close/>
                </a:path>
              </a:pathLst>
            </a:custGeom>
            <a:noFill/>
            <a:ln w="14288" cap="rnd">
              <a:solidFill>
                <a:srgbClr val="002E6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0B8857F-852C-88DE-436D-826EA7FE2075}"/>
                </a:ext>
              </a:extLst>
            </p:cNvPr>
            <p:cNvSpPr/>
            <p:nvPr/>
          </p:nvSpPr>
          <p:spPr>
            <a:xfrm>
              <a:off x="8473868" y="3607721"/>
              <a:ext cx="102639" cy="102561"/>
            </a:xfrm>
            <a:custGeom>
              <a:avLst/>
              <a:gdLst>
                <a:gd name="connsiteX0" fmla="*/ 100883 w 102639"/>
                <a:gd name="connsiteY0" fmla="*/ 68217 h 102561"/>
                <a:gd name="connsiteX1" fmla="*/ 90501 w 102639"/>
                <a:gd name="connsiteY1" fmla="*/ 85267 h 102561"/>
                <a:gd name="connsiteX2" fmla="*/ 90024 w 102639"/>
                <a:gd name="connsiteY2" fmla="*/ 85743 h 102561"/>
                <a:gd name="connsiteX3" fmla="*/ 54591 w 102639"/>
                <a:gd name="connsiteY3" fmla="*/ 101935 h 102561"/>
                <a:gd name="connsiteX4" fmla="*/ 54020 w 102639"/>
                <a:gd name="connsiteY4" fmla="*/ 101935 h 102561"/>
                <a:gd name="connsiteX5" fmla="*/ 34398 w 102639"/>
                <a:gd name="connsiteY5" fmla="*/ 98697 h 102561"/>
                <a:gd name="connsiteX6" fmla="*/ 17349 w 102639"/>
                <a:gd name="connsiteY6" fmla="*/ 88410 h 102561"/>
                <a:gd name="connsiteX7" fmla="*/ 966 w 102639"/>
                <a:gd name="connsiteY7" fmla="*/ 52977 h 102561"/>
                <a:gd name="connsiteX8" fmla="*/ 966 w 102639"/>
                <a:gd name="connsiteY8" fmla="*/ 52405 h 102561"/>
                <a:gd name="connsiteX9" fmla="*/ 4204 w 102639"/>
                <a:gd name="connsiteY9" fmla="*/ 32689 h 102561"/>
                <a:gd name="connsiteX10" fmla="*/ 14491 w 102639"/>
                <a:gd name="connsiteY10" fmla="*/ 15734 h 102561"/>
                <a:gd name="connsiteX11" fmla="*/ 14967 w 102639"/>
                <a:gd name="connsiteY11" fmla="*/ 15734 h 102561"/>
                <a:gd name="connsiteX12" fmla="*/ 50400 w 102639"/>
                <a:gd name="connsiteY12" fmla="*/ -554 h 102561"/>
                <a:gd name="connsiteX13" fmla="*/ 50972 w 102639"/>
                <a:gd name="connsiteY13" fmla="*/ -554 h 102561"/>
                <a:gd name="connsiteX14" fmla="*/ 70593 w 102639"/>
                <a:gd name="connsiteY14" fmla="*/ 2590 h 102561"/>
                <a:gd name="connsiteX15" fmla="*/ 87167 w 102639"/>
                <a:gd name="connsiteY15" fmla="*/ 12210 h 102561"/>
                <a:gd name="connsiteX16" fmla="*/ 87167 w 102639"/>
                <a:gd name="connsiteY16" fmla="*/ 12210 h 102561"/>
                <a:gd name="connsiteX17" fmla="*/ 87167 w 102639"/>
                <a:gd name="connsiteY17" fmla="*/ 12210 h 102561"/>
                <a:gd name="connsiteX18" fmla="*/ 103454 w 102639"/>
                <a:gd name="connsiteY18" fmla="*/ 47643 h 102561"/>
                <a:gd name="connsiteX19" fmla="*/ 103454 w 102639"/>
                <a:gd name="connsiteY19" fmla="*/ 48215 h 102561"/>
                <a:gd name="connsiteX20" fmla="*/ 100883 w 102639"/>
                <a:gd name="connsiteY20" fmla="*/ 68217 h 102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2639" h="102561">
                  <a:moveTo>
                    <a:pt x="100883" y="68217"/>
                  </a:moveTo>
                  <a:cubicBezTo>
                    <a:pt x="98551" y="74513"/>
                    <a:pt x="95026" y="80304"/>
                    <a:pt x="90501" y="85267"/>
                  </a:cubicBezTo>
                  <a:lnTo>
                    <a:pt x="90024" y="85743"/>
                  </a:lnTo>
                  <a:cubicBezTo>
                    <a:pt x="80776" y="95554"/>
                    <a:pt x="68062" y="101364"/>
                    <a:pt x="54591" y="101935"/>
                  </a:cubicBezTo>
                  <a:lnTo>
                    <a:pt x="54020" y="101935"/>
                  </a:lnTo>
                  <a:cubicBezTo>
                    <a:pt x="47329" y="102164"/>
                    <a:pt x="40660" y="101069"/>
                    <a:pt x="34398" y="98697"/>
                  </a:cubicBezTo>
                  <a:cubicBezTo>
                    <a:pt x="28078" y="96458"/>
                    <a:pt x="22279" y="92953"/>
                    <a:pt x="17349" y="88410"/>
                  </a:cubicBezTo>
                  <a:cubicBezTo>
                    <a:pt x="7526" y="79152"/>
                    <a:pt x="1658" y="66455"/>
                    <a:pt x="966" y="52977"/>
                  </a:cubicBezTo>
                  <a:lnTo>
                    <a:pt x="966" y="52405"/>
                  </a:lnTo>
                  <a:cubicBezTo>
                    <a:pt x="736" y="45681"/>
                    <a:pt x="1836" y="38985"/>
                    <a:pt x="4204" y="32689"/>
                  </a:cubicBezTo>
                  <a:cubicBezTo>
                    <a:pt x="6533" y="26441"/>
                    <a:pt x="10023" y="20687"/>
                    <a:pt x="14491" y="15734"/>
                  </a:cubicBezTo>
                  <a:lnTo>
                    <a:pt x="14967" y="15734"/>
                  </a:lnTo>
                  <a:cubicBezTo>
                    <a:pt x="24188" y="5876"/>
                    <a:pt x="36912" y="28"/>
                    <a:pt x="50400" y="-554"/>
                  </a:cubicBezTo>
                  <a:lnTo>
                    <a:pt x="50972" y="-554"/>
                  </a:lnTo>
                  <a:cubicBezTo>
                    <a:pt x="57656" y="-830"/>
                    <a:pt x="64330" y="237"/>
                    <a:pt x="70593" y="2590"/>
                  </a:cubicBezTo>
                  <a:cubicBezTo>
                    <a:pt x="76681" y="4714"/>
                    <a:pt x="82306" y="7981"/>
                    <a:pt x="87167" y="12210"/>
                  </a:cubicBezTo>
                  <a:lnTo>
                    <a:pt x="87167" y="12210"/>
                  </a:lnTo>
                  <a:lnTo>
                    <a:pt x="87167" y="12210"/>
                  </a:lnTo>
                  <a:cubicBezTo>
                    <a:pt x="96961" y="21478"/>
                    <a:pt x="102797" y="34175"/>
                    <a:pt x="103454" y="47643"/>
                  </a:cubicBezTo>
                  <a:lnTo>
                    <a:pt x="103454" y="48215"/>
                  </a:lnTo>
                  <a:cubicBezTo>
                    <a:pt x="103918" y="54987"/>
                    <a:pt x="103044" y="61788"/>
                    <a:pt x="100883" y="68217"/>
                  </a:cubicBezTo>
                  <a:close/>
                </a:path>
              </a:pathLst>
            </a:custGeom>
            <a:noFill/>
            <a:ln w="14288" cap="rnd">
              <a:solidFill>
                <a:srgbClr val="002E6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65B032E-9D9C-3D90-B7C1-ED85B5B3CFC8}"/>
                </a:ext>
              </a:extLst>
            </p:cNvPr>
            <p:cNvSpPr/>
            <p:nvPr/>
          </p:nvSpPr>
          <p:spPr>
            <a:xfrm>
              <a:off x="8473868" y="3607721"/>
              <a:ext cx="102639" cy="102561"/>
            </a:xfrm>
            <a:custGeom>
              <a:avLst/>
              <a:gdLst>
                <a:gd name="connsiteX0" fmla="*/ 100883 w 102639"/>
                <a:gd name="connsiteY0" fmla="*/ 68217 h 102561"/>
                <a:gd name="connsiteX1" fmla="*/ 90501 w 102639"/>
                <a:gd name="connsiteY1" fmla="*/ 85267 h 102561"/>
                <a:gd name="connsiteX2" fmla="*/ 90024 w 102639"/>
                <a:gd name="connsiteY2" fmla="*/ 85743 h 102561"/>
                <a:gd name="connsiteX3" fmla="*/ 54591 w 102639"/>
                <a:gd name="connsiteY3" fmla="*/ 101935 h 102561"/>
                <a:gd name="connsiteX4" fmla="*/ 54020 w 102639"/>
                <a:gd name="connsiteY4" fmla="*/ 101935 h 102561"/>
                <a:gd name="connsiteX5" fmla="*/ 34398 w 102639"/>
                <a:gd name="connsiteY5" fmla="*/ 98697 h 102561"/>
                <a:gd name="connsiteX6" fmla="*/ 17349 w 102639"/>
                <a:gd name="connsiteY6" fmla="*/ 88410 h 102561"/>
                <a:gd name="connsiteX7" fmla="*/ 966 w 102639"/>
                <a:gd name="connsiteY7" fmla="*/ 52977 h 102561"/>
                <a:gd name="connsiteX8" fmla="*/ 966 w 102639"/>
                <a:gd name="connsiteY8" fmla="*/ 52405 h 102561"/>
                <a:gd name="connsiteX9" fmla="*/ 4204 w 102639"/>
                <a:gd name="connsiteY9" fmla="*/ 32689 h 102561"/>
                <a:gd name="connsiteX10" fmla="*/ 14491 w 102639"/>
                <a:gd name="connsiteY10" fmla="*/ 15734 h 102561"/>
                <a:gd name="connsiteX11" fmla="*/ 14967 w 102639"/>
                <a:gd name="connsiteY11" fmla="*/ 15734 h 102561"/>
                <a:gd name="connsiteX12" fmla="*/ 50400 w 102639"/>
                <a:gd name="connsiteY12" fmla="*/ -554 h 102561"/>
                <a:gd name="connsiteX13" fmla="*/ 50972 w 102639"/>
                <a:gd name="connsiteY13" fmla="*/ -554 h 102561"/>
                <a:gd name="connsiteX14" fmla="*/ 70593 w 102639"/>
                <a:gd name="connsiteY14" fmla="*/ 2590 h 102561"/>
                <a:gd name="connsiteX15" fmla="*/ 87167 w 102639"/>
                <a:gd name="connsiteY15" fmla="*/ 12210 h 102561"/>
                <a:gd name="connsiteX16" fmla="*/ 87167 w 102639"/>
                <a:gd name="connsiteY16" fmla="*/ 12210 h 102561"/>
                <a:gd name="connsiteX17" fmla="*/ 87167 w 102639"/>
                <a:gd name="connsiteY17" fmla="*/ 12210 h 102561"/>
                <a:gd name="connsiteX18" fmla="*/ 103454 w 102639"/>
                <a:gd name="connsiteY18" fmla="*/ 47643 h 102561"/>
                <a:gd name="connsiteX19" fmla="*/ 103454 w 102639"/>
                <a:gd name="connsiteY19" fmla="*/ 48215 h 102561"/>
                <a:gd name="connsiteX20" fmla="*/ 100883 w 102639"/>
                <a:gd name="connsiteY20" fmla="*/ 68217 h 102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2639" h="102561">
                  <a:moveTo>
                    <a:pt x="100883" y="68217"/>
                  </a:moveTo>
                  <a:cubicBezTo>
                    <a:pt x="98551" y="74513"/>
                    <a:pt x="95026" y="80304"/>
                    <a:pt x="90501" y="85267"/>
                  </a:cubicBezTo>
                  <a:lnTo>
                    <a:pt x="90024" y="85743"/>
                  </a:lnTo>
                  <a:cubicBezTo>
                    <a:pt x="80776" y="95554"/>
                    <a:pt x="68062" y="101364"/>
                    <a:pt x="54591" y="101935"/>
                  </a:cubicBezTo>
                  <a:lnTo>
                    <a:pt x="54020" y="101935"/>
                  </a:lnTo>
                  <a:cubicBezTo>
                    <a:pt x="47329" y="102164"/>
                    <a:pt x="40660" y="101069"/>
                    <a:pt x="34398" y="98697"/>
                  </a:cubicBezTo>
                  <a:cubicBezTo>
                    <a:pt x="28078" y="96458"/>
                    <a:pt x="22279" y="92953"/>
                    <a:pt x="17349" y="88410"/>
                  </a:cubicBezTo>
                  <a:cubicBezTo>
                    <a:pt x="7526" y="79152"/>
                    <a:pt x="1658" y="66455"/>
                    <a:pt x="966" y="52977"/>
                  </a:cubicBezTo>
                  <a:lnTo>
                    <a:pt x="966" y="52405"/>
                  </a:lnTo>
                  <a:cubicBezTo>
                    <a:pt x="736" y="45681"/>
                    <a:pt x="1836" y="38985"/>
                    <a:pt x="4204" y="32689"/>
                  </a:cubicBezTo>
                  <a:cubicBezTo>
                    <a:pt x="6533" y="26441"/>
                    <a:pt x="10023" y="20687"/>
                    <a:pt x="14491" y="15734"/>
                  </a:cubicBezTo>
                  <a:lnTo>
                    <a:pt x="14967" y="15734"/>
                  </a:lnTo>
                  <a:cubicBezTo>
                    <a:pt x="24188" y="5876"/>
                    <a:pt x="36912" y="28"/>
                    <a:pt x="50400" y="-554"/>
                  </a:cubicBezTo>
                  <a:lnTo>
                    <a:pt x="50972" y="-554"/>
                  </a:lnTo>
                  <a:cubicBezTo>
                    <a:pt x="57656" y="-830"/>
                    <a:pt x="64330" y="237"/>
                    <a:pt x="70593" y="2590"/>
                  </a:cubicBezTo>
                  <a:cubicBezTo>
                    <a:pt x="76681" y="4714"/>
                    <a:pt x="82306" y="7981"/>
                    <a:pt x="87167" y="12210"/>
                  </a:cubicBezTo>
                  <a:lnTo>
                    <a:pt x="87167" y="12210"/>
                  </a:lnTo>
                  <a:lnTo>
                    <a:pt x="87167" y="12210"/>
                  </a:lnTo>
                  <a:cubicBezTo>
                    <a:pt x="96961" y="21478"/>
                    <a:pt x="102797" y="34175"/>
                    <a:pt x="103454" y="47643"/>
                  </a:cubicBezTo>
                  <a:lnTo>
                    <a:pt x="103454" y="48215"/>
                  </a:lnTo>
                  <a:cubicBezTo>
                    <a:pt x="103918" y="54987"/>
                    <a:pt x="103044" y="61788"/>
                    <a:pt x="100883" y="68217"/>
                  </a:cubicBezTo>
                  <a:close/>
                </a:path>
              </a:pathLst>
            </a:custGeom>
            <a:noFill/>
            <a:ln w="14288" cap="rnd">
              <a:solidFill>
                <a:srgbClr val="002E6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1F07C90-29EB-03F7-E486-AF2696E34CDF}"/>
                </a:ext>
              </a:extLst>
            </p:cNvPr>
            <p:cNvSpPr/>
            <p:nvPr/>
          </p:nvSpPr>
          <p:spPr>
            <a:xfrm>
              <a:off x="8748503" y="3436695"/>
              <a:ext cx="62674" cy="62769"/>
            </a:xfrm>
            <a:custGeom>
              <a:avLst/>
              <a:gdLst>
                <a:gd name="connsiteX0" fmla="*/ 63610 w 62674"/>
                <a:gd name="connsiteY0" fmla="*/ 30836 h 62769"/>
                <a:gd name="connsiteX1" fmla="*/ 32273 w 62674"/>
                <a:gd name="connsiteY1" fmla="*/ 62173 h 62769"/>
                <a:gd name="connsiteX2" fmla="*/ 936 w 62674"/>
                <a:gd name="connsiteY2" fmla="*/ 30836 h 62769"/>
                <a:gd name="connsiteX3" fmla="*/ 32178 w 62674"/>
                <a:gd name="connsiteY3" fmla="*/ -596 h 62769"/>
                <a:gd name="connsiteX4" fmla="*/ 32273 w 62674"/>
                <a:gd name="connsiteY4" fmla="*/ -596 h 62769"/>
                <a:gd name="connsiteX5" fmla="*/ 63610 w 62674"/>
                <a:gd name="connsiteY5" fmla="*/ 30741 h 62769"/>
                <a:gd name="connsiteX6" fmla="*/ 63610 w 62674"/>
                <a:gd name="connsiteY6" fmla="*/ 30836 h 62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674" h="62769">
                  <a:moveTo>
                    <a:pt x="63610" y="30836"/>
                  </a:moveTo>
                  <a:cubicBezTo>
                    <a:pt x="63610" y="48143"/>
                    <a:pt x="49580" y="62173"/>
                    <a:pt x="32273" y="62173"/>
                  </a:cubicBezTo>
                  <a:cubicBezTo>
                    <a:pt x="14966" y="62173"/>
                    <a:pt x="936" y="48143"/>
                    <a:pt x="936" y="30836"/>
                  </a:cubicBezTo>
                  <a:cubicBezTo>
                    <a:pt x="884" y="13529"/>
                    <a:pt x="14871" y="-539"/>
                    <a:pt x="32178" y="-596"/>
                  </a:cubicBezTo>
                  <a:cubicBezTo>
                    <a:pt x="32209" y="-596"/>
                    <a:pt x="32242" y="-596"/>
                    <a:pt x="32273" y="-596"/>
                  </a:cubicBezTo>
                  <a:cubicBezTo>
                    <a:pt x="49580" y="-596"/>
                    <a:pt x="63610" y="13434"/>
                    <a:pt x="63610" y="30741"/>
                  </a:cubicBezTo>
                  <a:cubicBezTo>
                    <a:pt x="63610" y="30769"/>
                    <a:pt x="63610" y="30808"/>
                    <a:pt x="63610" y="30836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F1E167C-C30B-B4EB-276A-5D921BDC33D9}"/>
              </a:ext>
            </a:extLst>
          </p:cNvPr>
          <p:cNvGrpSpPr/>
          <p:nvPr/>
        </p:nvGrpSpPr>
        <p:grpSpPr>
          <a:xfrm>
            <a:off x="5829986" y="2001283"/>
            <a:ext cx="540663" cy="600596"/>
            <a:chOff x="3440316" y="2323508"/>
            <a:chExt cx="490633" cy="54502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117F88A-3F0C-B7DC-96A2-4B121EFBD91D}"/>
                </a:ext>
              </a:extLst>
            </p:cNvPr>
            <p:cNvSpPr/>
            <p:nvPr/>
          </p:nvSpPr>
          <p:spPr>
            <a:xfrm>
              <a:off x="3528804" y="2755277"/>
              <a:ext cx="304800" cy="9525"/>
            </a:xfrm>
            <a:custGeom>
              <a:avLst/>
              <a:gdLst>
                <a:gd name="connsiteX0" fmla="*/ 0 w 304800"/>
                <a:gd name="connsiteY0" fmla="*/ 0 h 9525"/>
                <a:gd name="connsiteX1" fmla="*/ 304800 w 30480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4800" h="9525">
                  <a:moveTo>
                    <a:pt x="0" y="0"/>
                  </a:moveTo>
                  <a:lnTo>
                    <a:pt x="304800" y="0"/>
                  </a:lnTo>
                </a:path>
              </a:pathLst>
            </a:custGeom>
            <a:ln w="14288" cap="rnd">
              <a:solidFill>
                <a:srgbClr val="002E6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078E5B7-008D-54D1-6F28-DE7B80823764}"/>
                </a:ext>
              </a:extLst>
            </p:cNvPr>
            <p:cNvSpPr/>
            <p:nvPr/>
          </p:nvSpPr>
          <p:spPr>
            <a:xfrm>
              <a:off x="3528804" y="2642596"/>
              <a:ext cx="304800" cy="9525"/>
            </a:xfrm>
            <a:custGeom>
              <a:avLst/>
              <a:gdLst>
                <a:gd name="connsiteX0" fmla="*/ 0 w 304800"/>
                <a:gd name="connsiteY0" fmla="*/ 0 h 9525"/>
                <a:gd name="connsiteX1" fmla="*/ 304800 w 30480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4800" h="9525">
                  <a:moveTo>
                    <a:pt x="0" y="0"/>
                  </a:moveTo>
                  <a:lnTo>
                    <a:pt x="304800" y="0"/>
                  </a:lnTo>
                </a:path>
              </a:pathLst>
            </a:custGeom>
            <a:ln w="14288" cap="rnd">
              <a:solidFill>
                <a:srgbClr val="002E6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BCC3FBA-13AB-9EB8-B984-5038124105CD}"/>
                </a:ext>
              </a:extLst>
            </p:cNvPr>
            <p:cNvSpPr/>
            <p:nvPr/>
          </p:nvSpPr>
          <p:spPr>
            <a:xfrm>
              <a:off x="3528804" y="2529915"/>
              <a:ext cx="304800" cy="9525"/>
            </a:xfrm>
            <a:custGeom>
              <a:avLst/>
              <a:gdLst>
                <a:gd name="connsiteX0" fmla="*/ 0 w 304800"/>
                <a:gd name="connsiteY0" fmla="*/ 0 h 9525"/>
                <a:gd name="connsiteX1" fmla="*/ 304800 w 30480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4800" h="9525">
                  <a:moveTo>
                    <a:pt x="0" y="0"/>
                  </a:moveTo>
                  <a:lnTo>
                    <a:pt x="304800" y="0"/>
                  </a:lnTo>
                </a:path>
              </a:pathLst>
            </a:custGeom>
            <a:ln w="14288" cap="rnd">
              <a:solidFill>
                <a:srgbClr val="002E6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C34E7E9-7DB9-C4B7-97A3-6868090282F4}"/>
                </a:ext>
              </a:extLst>
            </p:cNvPr>
            <p:cNvSpPr/>
            <p:nvPr/>
          </p:nvSpPr>
          <p:spPr>
            <a:xfrm>
              <a:off x="3528804" y="2417139"/>
              <a:ext cx="304800" cy="9525"/>
            </a:xfrm>
            <a:custGeom>
              <a:avLst/>
              <a:gdLst>
                <a:gd name="connsiteX0" fmla="*/ 0 w 304800"/>
                <a:gd name="connsiteY0" fmla="*/ 0 h 9525"/>
                <a:gd name="connsiteX1" fmla="*/ 304800 w 30480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4800" h="9525">
                  <a:moveTo>
                    <a:pt x="0" y="0"/>
                  </a:moveTo>
                  <a:lnTo>
                    <a:pt x="304800" y="0"/>
                  </a:lnTo>
                </a:path>
              </a:pathLst>
            </a:custGeom>
            <a:ln w="14288" cap="rnd">
              <a:solidFill>
                <a:srgbClr val="002E6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2AD82A7-552B-A233-3B23-BE16DA7AB025}"/>
                </a:ext>
              </a:extLst>
            </p:cNvPr>
            <p:cNvSpPr/>
            <p:nvPr/>
          </p:nvSpPr>
          <p:spPr>
            <a:xfrm>
              <a:off x="3471653" y="2323508"/>
              <a:ext cx="419862" cy="503205"/>
            </a:xfrm>
            <a:custGeom>
              <a:avLst/>
              <a:gdLst>
                <a:gd name="connsiteX0" fmla="*/ 0 w 419862"/>
                <a:gd name="connsiteY0" fmla="*/ 0 h 503205"/>
                <a:gd name="connsiteX1" fmla="*/ 295466 w 419862"/>
                <a:gd name="connsiteY1" fmla="*/ 0 h 503205"/>
                <a:gd name="connsiteX2" fmla="*/ 419862 w 419862"/>
                <a:gd name="connsiteY2" fmla="*/ 1905 h 503205"/>
                <a:gd name="connsiteX3" fmla="*/ 419862 w 419862"/>
                <a:gd name="connsiteY3" fmla="*/ 503206 h 503205"/>
                <a:gd name="connsiteX4" fmla="*/ 0 w 419862"/>
                <a:gd name="connsiteY4" fmla="*/ 503206 h 50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862" h="503205">
                  <a:moveTo>
                    <a:pt x="0" y="0"/>
                  </a:moveTo>
                  <a:lnTo>
                    <a:pt x="295466" y="0"/>
                  </a:lnTo>
                  <a:lnTo>
                    <a:pt x="419862" y="1905"/>
                  </a:lnTo>
                  <a:lnTo>
                    <a:pt x="419862" y="503206"/>
                  </a:lnTo>
                  <a:lnTo>
                    <a:pt x="0" y="503206"/>
                  </a:lnTo>
                </a:path>
              </a:pathLst>
            </a:custGeom>
            <a:noFill/>
            <a:ln w="14288" cap="rnd">
              <a:solidFill>
                <a:srgbClr val="002E6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4F8CD6A-6F27-1EFD-CDC1-1B95BAAE9836}"/>
                </a:ext>
              </a:extLst>
            </p:cNvPr>
            <p:cNvSpPr/>
            <p:nvPr/>
          </p:nvSpPr>
          <p:spPr>
            <a:xfrm>
              <a:off x="3891516" y="2365323"/>
              <a:ext cx="39433" cy="503205"/>
            </a:xfrm>
            <a:custGeom>
              <a:avLst/>
              <a:gdLst>
                <a:gd name="connsiteX0" fmla="*/ 39433 w 39433"/>
                <a:gd name="connsiteY0" fmla="*/ 503206 h 503205"/>
                <a:gd name="connsiteX1" fmla="*/ 39433 w 39433"/>
                <a:gd name="connsiteY1" fmla="*/ 0 h 503205"/>
                <a:gd name="connsiteX2" fmla="*/ 0 w 39433"/>
                <a:gd name="connsiteY2" fmla="*/ 0 h 50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433" h="503205">
                  <a:moveTo>
                    <a:pt x="39433" y="503206"/>
                  </a:moveTo>
                  <a:lnTo>
                    <a:pt x="39433" y="0"/>
                  </a:lnTo>
                  <a:lnTo>
                    <a:pt x="0" y="0"/>
                  </a:lnTo>
                </a:path>
              </a:pathLst>
            </a:custGeom>
            <a:noFill/>
            <a:ln w="14288" cap="rnd">
              <a:solidFill>
                <a:srgbClr val="002E6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01DCE41-9368-53C8-EEFD-CEF8C2F688DE}"/>
                </a:ext>
              </a:extLst>
            </p:cNvPr>
            <p:cNvSpPr/>
            <p:nvPr/>
          </p:nvSpPr>
          <p:spPr>
            <a:xfrm>
              <a:off x="3471654" y="2323508"/>
              <a:ext cx="9525" cy="363855"/>
            </a:xfrm>
            <a:custGeom>
              <a:avLst/>
              <a:gdLst>
                <a:gd name="connsiteX0" fmla="*/ 0 w 9525"/>
                <a:gd name="connsiteY0" fmla="*/ 363855 h 363855"/>
                <a:gd name="connsiteX1" fmla="*/ 0 w 9525"/>
                <a:gd name="connsiteY1" fmla="*/ 0 h 36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63855">
                  <a:moveTo>
                    <a:pt x="0" y="363855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2E6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5DA73C3-9B86-F65D-5228-A50599CB9C0A}"/>
                </a:ext>
              </a:extLst>
            </p:cNvPr>
            <p:cNvSpPr/>
            <p:nvPr/>
          </p:nvSpPr>
          <p:spPr>
            <a:xfrm>
              <a:off x="3471654" y="2776708"/>
              <a:ext cx="9525" cy="50006"/>
            </a:xfrm>
            <a:custGeom>
              <a:avLst/>
              <a:gdLst>
                <a:gd name="connsiteX0" fmla="*/ 0 w 9525"/>
                <a:gd name="connsiteY0" fmla="*/ 50006 h 50006"/>
                <a:gd name="connsiteX1" fmla="*/ 0 w 9525"/>
                <a:gd name="connsiteY1" fmla="*/ 0 h 5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0006">
                  <a:moveTo>
                    <a:pt x="0" y="50006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2E6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5B4782E-ACE2-7634-EECC-BB126E0B290C}"/>
                </a:ext>
              </a:extLst>
            </p:cNvPr>
            <p:cNvSpPr/>
            <p:nvPr/>
          </p:nvSpPr>
          <p:spPr>
            <a:xfrm>
              <a:off x="3528803" y="2826714"/>
              <a:ext cx="402145" cy="41814"/>
            </a:xfrm>
            <a:custGeom>
              <a:avLst/>
              <a:gdLst>
                <a:gd name="connsiteX0" fmla="*/ 402146 w 402145"/>
                <a:gd name="connsiteY0" fmla="*/ 41815 h 41814"/>
                <a:gd name="connsiteX1" fmla="*/ 0 w 402145"/>
                <a:gd name="connsiteY1" fmla="*/ 41815 h 41814"/>
                <a:gd name="connsiteX2" fmla="*/ 0 w 402145"/>
                <a:gd name="connsiteY2" fmla="*/ 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2145" h="41814">
                  <a:moveTo>
                    <a:pt x="402146" y="41815"/>
                  </a:moveTo>
                  <a:lnTo>
                    <a:pt x="0" y="41815"/>
                  </a:lnTo>
                  <a:lnTo>
                    <a:pt x="0" y="0"/>
                  </a:lnTo>
                </a:path>
              </a:pathLst>
            </a:custGeom>
            <a:noFill/>
            <a:ln w="14288" cap="rnd">
              <a:solidFill>
                <a:srgbClr val="002E6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DAB0DEE-7692-00EC-AEA7-72DE4E15358D}"/>
                </a:ext>
              </a:extLst>
            </p:cNvPr>
            <p:cNvSpPr/>
            <p:nvPr/>
          </p:nvSpPr>
          <p:spPr>
            <a:xfrm>
              <a:off x="3440316" y="2653359"/>
              <a:ext cx="62674" cy="62770"/>
            </a:xfrm>
            <a:custGeom>
              <a:avLst/>
              <a:gdLst>
                <a:gd name="connsiteX0" fmla="*/ 63194 w 62674"/>
                <a:gd name="connsiteY0" fmla="*/ 32646 h 62770"/>
                <a:gd name="connsiteX1" fmla="*/ 31857 w 62674"/>
                <a:gd name="connsiteY1" fmla="*/ 63984 h 62770"/>
                <a:gd name="connsiteX2" fmla="*/ 520 w 62674"/>
                <a:gd name="connsiteY2" fmla="*/ 32646 h 62770"/>
                <a:gd name="connsiteX3" fmla="*/ 31762 w 62674"/>
                <a:gd name="connsiteY3" fmla="*/ 1213 h 62770"/>
                <a:gd name="connsiteX4" fmla="*/ 31857 w 62674"/>
                <a:gd name="connsiteY4" fmla="*/ 1213 h 62770"/>
                <a:gd name="connsiteX5" fmla="*/ 63194 w 62674"/>
                <a:gd name="connsiteY5" fmla="*/ 32551 h 62770"/>
                <a:gd name="connsiteX6" fmla="*/ 63194 w 62674"/>
                <a:gd name="connsiteY6" fmla="*/ 32646 h 62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674" h="62770">
                  <a:moveTo>
                    <a:pt x="63194" y="32646"/>
                  </a:moveTo>
                  <a:cubicBezTo>
                    <a:pt x="63194" y="49981"/>
                    <a:pt x="49164" y="63984"/>
                    <a:pt x="31857" y="63984"/>
                  </a:cubicBezTo>
                  <a:cubicBezTo>
                    <a:pt x="14550" y="63984"/>
                    <a:pt x="520" y="49981"/>
                    <a:pt x="520" y="32646"/>
                  </a:cubicBezTo>
                  <a:cubicBezTo>
                    <a:pt x="463" y="15310"/>
                    <a:pt x="14455" y="1308"/>
                    <a:pt x="31762" y="1213"/>
                  </a:cubicBezTo>
                  <a:cubicBezTo>
                    <a:pt x="31790" y="1213"/>
                    <a:pt x="31829" y="1213"/>
                    <a:pt x="31857" y="1213"/>
                  </a:cubicBezTo>
                  <a:cubicBezTo>
                    <a:pt x="49164" y="1213"/>
                    <a:pt x="63194" y="15214"/>
                    <a:pt x="63194" y="32551"/>
                  </a:cubicBezTo>
                  <a:cubicBezTo>
                    <a:pt x="63194" y="32551"/>
                    <a:pt x="63194" y="32646"/>
                    <a:pt x="63194" y="32646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9DA6D02-C824-1C2A-1A60-DA08FC6E3554}"/>
              </a:ext>
            </a:extLst>
          </p:cNvPr>
          <p:cNvGrpSpPr/>
          <p:nvPr/>
        </p:nvGrpSpPr>
        <p:grpSpPr>
          <a:xfrm>
            <a:off x="9817633" y="1955290"/>
            <a:ext cx="462056" cy="692583"/>
            <a:chOff x="513065" y="1335314"/>
            <a:chExt cx="375002" cy="562096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9F5E3B-5A8F-23EC-36B6-1FF91FDFF71E}"/>
                </a:ext>
              </a:extLst>
            </p:cNvPr>
            <p:cNvSpPr/>
            <p:nvPr/>
          </p:nvSpPr>
          <p:spPr>
            <a:xfrm>
              <a:off x="513065" y="1335314"/>
              <a:ext cx="375002" cy="468320"/>
            </a:xfrm>
            <a:custGeom>
              <a:avLst/>
              <a:gdLst>
                <a:gd name="connsiteX0" fmla="*/ 333256 w 375002"/>
                <a:gd name="connsiteY0" fmla="*/ 304370 h 468320"/>
                <a:gd name="connsiteX1" fmla="*/ 372880 w 375002"/>
                <a:gd name="connsiteY1" fmla="*/ 147208 h 468320"/>
                <a:gd name="connsiteX2" fmla="*/ 357449 w 375002"/>
                <a:gd name="connsiteY2" fmla="*/ 99583 h 468320"/>
                <a:gd name="connsiteX3" fmla="*/ 18645 w 375002"/>
                <a:gd name="connsiteY3" fmla="*/ 99583 h 468320"/>
                <a:gd name="connsiteX4" fmla="*/ 3119 w 375002"/>
                <a:gd name="connsiteY4" fmla="*/ 147208 h 468320"/>
                <a:gd name="connsiteX5" fmla="*/ 62650 w 375002"/>
                <a:gd name="connsiteY5" fmla="*/ 337708 h 468320"/>
                <a:gd name="connsiteX6" fmla="*/ 99322 w 375002"/>
                <a:gd name="connsiteY6" fmla="*/ 427909 h 468320"/>
                <a:gd name="connsiteX7" fmla="*/ 126468 w 375002"/>
                <a:gd name="connsiteY7" fmla="*/ 469533 h 468320"/>
                <a:gd name="connsiteX8" fmla="*/ 249626 w 375002"/>
                <a:gd name="connsiteY8" fmla="*/ 469533 h 468320"/>
                <a:gd name="connsiteX9" fmla="*/ 276677 w 375002"/>
                <a:gd name="connsiteY9" fmla="*/ 427909 h 468320"/>
                <a:gd name="connsiteX10" fmla="*/ 288202 w 375002"/>
                <a:gd name="connsiteY10" fmla="*/ 388571 h 46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5002" h="468320">
                  <a:moveTo>
                    <a:pt x="333256" y="304370"/>
                  </a:moveTo>
                  <a:cubicBezTo>
                    <a:pt x="360688" y="255982"/>
                    <a:pt x="383452" y="203881"/>
                    <a:pt x="372880" y="147208"/>
                  </a:cubicBezTo>
                  <a:cubicBezTo>
                    <a:pt x="369927" y="130728"/>
                    <a:pt x="364736" y="114727"/>
                    <a:pt x="357449" y="99583"/>
                  </a:cubicBezTo>
                  <a:cubicBezTo>
                    <a:pt x="293632" y="-31577"/>
                    <a:pt x="82463" y="-31577"/>
                    <a:pt x="18645" y="99583"/>
                  </a:cubicBezTo>
                  <a:cubicBezTo>
                    <a:pt x="11368" y="114727"/>
                    <a:pt x="6148" y="130728"/>
                    <a:pt x="3119" y="147208"/>
                  </a:cubicBezTo>
                  <a:cubicBezTo>
                    <a:pt x="-9835" y="217216"/>
                    <a:pt x="28075" y="280558"/>
                    <a:pt x="62650" y="337708"/>
                  </a:cubicBezTo>
                  <a:cubicBezTo>
                    <a:pt x="80053" y="365424"/>
                    <a:pt x="92464" y="395905"/>
                    <a:pt x="99322" y="427909"/>
                  </a:cubicBezTo>
                  <a:cubicBezTo>
                    <a:pt x="102655" y="446959"/>
                    <a:pt x="102560" y="468200"/>
                    <a:pt x="126468" y="469533"/>
                  </a:cubicBezTo>
                  <a:lnTo>
                    <a:pt x="249626" y="469533"/>
                  </a:lnTo>
                  <a:cubicBezTo>
                    <a:pt x="273534" y="468200"/>
                    <a:pt x="273439" y="446959"/>
                    <a:pt x="276677" y="427909"/>
                  </a:cubicBezTo>
                  <a:cubicBezTo>
                    <a:pt x="279335" y="414478"/>
                    <a:pt x="283183" y="401334"/>
                    <a:pt x="288202" y="388571"/>
                  </a:cubicBezTo>
                </a:path>
              </a:pathLst>
            </a:custGeom>
            <a:noFill/>
            <a:ln w="14288" cap="rnd">
              <a:solidFill>
                <a:srgbClr val="002E6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4887B98-BC37-BDF9-CE9C-33E7C0F4BFA3}"/>
                </a:ext>
              </a:extLst>
            </p:cNvPr>
            <p:cNvSpPr/>
            <p:nvPr/>
          </p:nvSpPr>
          <p:spPr>
            <a:xfrm>
              <a:off x="639014" y="1803920"/>
              <a:ext cx="123062" cy="55435"/>
            </a:xfrm>
            <a:custGeom>
              <a:avLst/>
              <a:gdLst>
                <a:gd name="connsiteX0" fmla="*/ 115253 w 123062"/>
                <a:gd name="connsiteY0" fmla="*/ 0 h 55435"/>
                <a:gd name="connsiteX1" fmla="*/ 123063 w 123062"/>
                <a:gd name="connsiteY1" fmla="*/ 0 h 55435"/>
                <a:gd name="connsiteX2" fmla="*/ 123063 w 123062"/>
                <a:gd name="connsiteY2" fmla="*/ 55435 h 55435"/>
                <a:gd name="connsiteX3" fmla="*/ 115253 w 123062"/>
                <a:gd name="connsiteY3" fmla="*/ 55435 h 55435"/>
                <a:gd name="connsiteX4" fmla="*/ 7811 w 123062"/>
                <a:gd name="connsiteY4" fmla="*/ 55435 h 55435"/>
                <a:gd name="connsiteX5" fmla="*/ 0 w 123062"/>
                <a:gd name="connsiteY5" fmla="*/ 55435 h 55435"/>
                <a:gd name="connsiteX6" fmla="*/ 0 w 123062"/>
                <a:gd name="connsiteY6" fmla="*/ 0 h 55435"/>
                <a:gd name="connsiteX7" fmla="*/ 7811 w 123062"/>
                <a:gd name="connsiteY7" fmla="*/ 0 h 5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062" h="55435">
                  <a:moveTo>
                    <a:pt x="115253" y="0"/>
                  </a:moveTo>
                  <a:cubicBezTo>
                    <a:pt x="119566" y="0"/>
                    <a:pt x="123063" y="0"/>
                    <a:pt x="123063" y="0"/>
                  </a:cubicBezTo>
                  <a:lnTo>
                    <a:pt x="123063" y="55435"/>
                  </a:lnTo>
                  <a:cubicBezTo>
                    <a:pt x="123063" y="55435"/>
                    <a:pt x="119566" y="55435"/>
                    <a:pt x="115253" y="55435"/>
                  </a:cubicBezTo>
                  <a:lnTo>
                    <a:pt x="7811" y="55435"/>
                  </a:lnTo>
                  <a:cubicBezTo>
                    <a:pt x="3497" y="55435"/>
                    <a:pt x="0" y="55435"/>
                    <a:pt x="0" y="55435"/>
                  </a:cubicBezTo>
                  <a:lnTo>
                    <a:pt x="0" y="0"/>
                  </a:lnTo>
                  <a:cubicBezTo>
                    <a:pt x="0" y="0"/>
                    <a:pt x="3497" y="0"/>
                    <a:pt x="7811" y="0"/>
                  </a:cubicBezTo>
                  <a:close/>
                </a:path>
              </a:pathLst>
            </a:custGeom>
            <a:noFill/>
            <a:ln w="14288" cap="rnd">
              <a:solidFill>
                <a:srgbClr val="002E6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3104397-2C81-E4D9-89F2-66E76828A4EF}"/>
                </a:ext>
              </a:extLst>
            </p:cNvPr>
            <p:cNvSpPr/>
            <p:nvPr/>
          </p:nvSpPr>
          <p:spPr>
            <a:xfrm>
              <a:off x="660826" y="1864594"/>
              <a:ext cx="9525" cy="7905"/>
            </a:xfrm>
            <a:custGeom>
              <a:avLst/>
              <a:gdLst>
                <a:gd name="connsiteX0" fmla="*/ 0 w 9525"/>
                <a:gd name="connsiteY0" fmla="*/ 0 h 7905"/>
                <a:gd name="connsiteX1" fmla="*/ 0 w 9525"/>
                <a:gd name="connsiteY1" fmla="*/ 7906 h 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7905">
                  <a:moveTo>
                    <a:pt x="0" y="0"/>
                  </a:moveTo>
                  <a:lnTo>
                    <a:pt x="0" y="7906"/>
                  </a:lnTo>
                </a:path>
              </a:pathLst>
            </a:custGeom>
            <a:ln w="14288" cap="rnd">
              <a:solidFill>
                <a:srgbClr val="002E6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90757CD-4801-BA7E-79D1-2062419FEC98}"/>
                </a:ext>
              </a:extLst>
            </p:cNvPr>
            <p:cNvSpPr/>
            <p:nvPr/>
          </p:nvSpPr>
          <p:spPr>
            <a:xfrm>
              <a:off x="660921" y="1864594"/>
              <a:ext cx="79343" cy="32816"/>
            </a:xfrm>
            <a:custGeom>
              <a:avLst/>
              <a:gdLst>
                <a:gd name="connsiteX0" fmla="*/ 79863 w 79343"/>
                <a:gd name="connsiteY0" fmla="*/ 1213 h 32816"/>
                <a:gd name="connsiteX1" fmla="*/ 79863 w 79343"/>
                <a:gd name="connsiteY1" fmla="*/ 9118 h 32816"/>
                <a:gd name="connsiteX2" fmla="*/ 40144 w 79343"/>
                <a:gd name="connsiteY2" fmla="*/ 33978 h 32816"/>
                <a:gd name="connsiteX3" fmla="*/ 520 w 79343"/>
                <a:gd name="connsiteY3" fmla="*/ 9118 h 32816"/>
                <a:gd name="connsiteX4" fmla="*/ 520 w 79343"/>
                <a:gd name="connsiteY4" fmla="*/ 9118 h 3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343" h="32816">
                  <a:moveTo>
                    <a:pt x="79863" y="1213"/>
                  </a:moveTo>
                  <a:lnTo>
                    <a:pt x="79863" y="9118"/>
                  </a:lnTo>
                  <a:cubicBezTo>
                    <a:pt x="73119" y="24930"/>
                    <a:pt x="57279" y="34835"/>
                    <a:pt x="40144" y="33978"/>
                  </a:cubicBezTo>
                  <a:cubicBezTo>
                    <a:pt x="23046" y="34741"/>
                    <a:pt x="7254" y="24835"/>
                    <a:pt x="520" y="9118"/>
                  </a:cubicBezTo>
                  <a:lnTo>
                    <a:pt x="520" y="9118"/>
                  </a:lnTo>
                </a:path>
              </a:pathLst>
            </a:custGeom>
            <a:noFill/>
            <a:ln w="14288" cap="rnd">
              <a:solidFill>
                <a:srgbClr val="002E6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1A424D3-1AD8-C9E3-97A3-87CC9612BEAD}"/>
                </a:ext>
              </a:extLst>
            </p:cNvPr>
            <p:cNvSpPr/>
            <p:nvPr/>
          </p:nvSpPr>
          <p:spPr>
            <a:xfrm>
              <a:off x="618630" y="1584749"/>
              <a:ext cx="55911" cy="219170"/>
            </a:xfrm>
            <a:custGeom>
              <a:avLst/>
              <a:gdLst>
                <a:gd name="connsiteX0" fmla="*/ 55912 w 55911"/>
                <a:gd name="connsiteY0" fmla="*/ 219170 h 219170"/>
                <a:gd name="connsiteX1" fmla="*/ 0 w 55911"/>
                <a:gd name="connsiteY1" fmla="*/ 0 h 21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911" h="219170">
                  <a:moveTo>
                    <a:pt x="55912" y="219170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2E6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A9D3B14-839A-275A-D5E7-04B06ED6B139}"/>
                </a:ext>
              </a:extLst>
            </p:cNvPr>
            <p:cNvSpPr/>
            <p:nvPr/>
          </p:nvSpPr>
          <p:spPr>
            <a:xfrm>
              <a:off x="726549" y="1584749"/>
              <a:ext cx="55911" cy="219170"/>
            </a:xfrm>
            <a:custGeom>
              <a:avLst/>
              <a:gdLst>
                <a:gd name="connsiteX0" fmla="*/ 0 w 55911"/>
                <a:gd name="connsiteY0" fmla="*/ 219170 h 219170"/>
                <a:gd name="connsiteX1" fmla="*/ 55912 w 55911"/>
                <a:gd name="connsiteY1" fmla="*/ 0 h 21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911" h="219170">
                  <a:moveTo>
                    <a:pt x="0" y="219170"/>
                  </a:moveTo>
                  <a:lnTo>
                    <a:pt x="55912" y="0"/>
                  </a:lnTo>
                </a:path>
              </a:pathLst>
            </a:custGeom>
            <a:ln w="14288" cap="rnd">
              <a:solidFill>
                <a:srgbClr val="002E6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FFDE7F9-5328-F000-5814-34DB99BB0F3E}"/>
                </a:ext>
              </a:extLst>
            </p:cNvPr>
            <p:cNvSpPr/>
            <p:nvPr/>
          </p:nvSpPr>
          <p:spPr>
            <a:xfrm>
              <a:off x="641776" y="1557222"/>
              <a:ext cx="117538" cy="43719"/>
            </a:xfrm>
            <a:custGeom>
              <a:avLst/>
              <a:gdLst>
                <a:gd name="connsiteX0" fmla="*/ 0 w 117538"/>
                <a:gd name="connsiteY0" fmla="*/ 0 h 43719"/>
                <a:gd name="connsiteX1" fmla="*/ 19526 w 117538"/>
                <a:gd name="connsiteY1" fmla="*/ 43720 h 43719"/>
                <a:gd name="connsiteX2" fmla="*/ 39148 w 117538"/>
                <a:gd name="connsiteY2" fmla="*/ 0 h 43719"/>
                <a:gd name="connsiteX3" fmla="*/ 58769 w 117538"/>
                <a:gd name="connsiteY3" fmla="*/ 43720 h 43719"/>
                <a:gd name="connsiteX4" fmla="*/ 78296 w 117538"/>
                <a:gd name="connsiteY4" fmla="*/ 0 h 43719"/>
                <a:gd name="connsiteX5" fmla="*/ 97917 w 117538"/>
                <a:gd name="connsiteY5" fmla="*/ 43720 h 43719"/>
                <a:gd name="connsiteX6" fmla="*/ 117539 w 117538"/>
                <a:gd name="connsiteY6" fmla="*/ 0 h 43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538" h="43719">
                  <a:moveTo>
                    <a:pt x="0" y="0"/>
                  </a:moveTo>
                  <a:lnTo>
                    <a:pt x="19526" y="43720"/>
                  </a:lnTo>
                  <a:lnTo>
                    <a:pt x="39148" y="0"/>
                  </a:lnTo>
                  <a:lnTo>
                    <a:pt x="58769" y="43720"/>
                  </a:lnTo>
                  <a:lnTo>
                    <a:pt x="78296" y="0"/>
                  </a:lnTo>
                  <a:lnTo>
                    <a:pt x="97917" y="43720"/>
                  </a:lnTo>
                  <a:lnTo>
                    <a:pt x="117539" y="0"/>
                  </a:lnTo>
                </a:path>
              </a:pathLst>
            </a:custGeom>
            <a:noFill/>
            <a:ln w="14288" cap="rnd">
              <a:solidFill>
                <a:srgbClr val="002E6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DDC9FA7-D452-94D4-C3BE-2E3578313DFC}"/>
                </a:ext>
              </a:extLst>
            </p:cNvPr>
            <p:cNvSpPr/>
            <p:nvPr/>
          </p:nvSpPr>
          <p:spPr>
            <a:xfrm>
              <a:off x="812845" y="1612562"/>
              <a:ext cx="62674" cy="62675"/>
            </a:xfrm>
            <a:custGeom>
              <a:avLst/>
              <a:gdLst>
                <a:gd name="connsiteX0" fmla="*/ 63194 w 62674"/>
                <a:gd name="connsiteY0" fmla="*/ 32551 h 62675"/>
                <a:gd name="connsiteX1" fmla="*/ 31857 w 62674"/>
                <a:gd name="connsiteY1" fmla="*/ 63888 h 62675"/>
                <a:gd name="connsiteX2" fmla="*/ 520 w 62674"/>
                <a:gd name="connsiteY2" fmla="*/ 32551 h 62675"/>
                <a:gd name="connsiteX3" fmla="*/ 31857 w 62674"/>
                <a:gd name="connsiteY3" fmla="*/ 1213 h 62675"/>
                <a:gd name="connsiteX4" fmla="*/ 63194 w 62674"/>
                <a:gd name="connsiteY4" fmla="*/ 32551 h 6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74" h="62675">
                  <a:moveTo>
                    <a:pt x="63194" y="32551"/>
                  </a:moveTo>
                  <a:cubicBezTo>
                    <a:pt x="63194" y="49887"/>
                    <a:pt x="49164" y="63888"/>
                    <a:pt x="31857" y="63888"/>
                  </a:cubicBezTo>
                  <a:cubicBezTo>
                    <a:pt x="14550" y="63888"/>
                    <a:pt x="520" y="49887"/>
                    <a:pt x="520" y="32551"/>
                  </a:cubicBezTo>
                  <a:cubicBezTo>
                    <a:pt x="520" y="15216"/>
                    <a:pt x="14550" y="1213"/>
                    <a:pt x="31857" y="1213"/>
                  </a:cubicBezTo>
                  <a:cubicBezTo>
                    <a:pt x="49164" y="1213"/>
                    <a:pt x="63194" y="15216"/>
                    <a:pt x="63194" y="3255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728BCAD4-29C1-EDF5-566A-9B7497BCAC32}"/>
              </a:ext>
            </a:extLst>
          </p:cNvPr>
          <p:cNvSpPr txBox="1"/>
          <p:nvPr/>
        </p:nvSpPr>
        <p:spPr>
          <a:xfrm>
            <a:off x="976044" y="3044205"/>
            <a:ext cx="2352783" cy="1967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Clr>
                <a:srgbClr val="080808"/>
              </a:buClr>
            </a:pPr>
            <a:r>
              <a:rPr lang="en-US" sz="1600" b="1" dirty="0">
                <a:solidFill>
                  <a:srgbClr val="002F6C"/>
                </a:solidFill>
              </a:rPr>
              <a:t>Explore icons.</a:t>
            </a:r>
          </a:p>
          <a:p>
            <a:pPr algn="ctr">
              <a:lnSpc>
                <a:spcPct val="120000"/>
              </a:lnSpc>
              <a:buClr>
                <a:srgbClr val="080808"/>
              </a:buClr>
            </a:pPr>
            <a:endParaRPr lang="en-US" sz="1200" b="1" dirty="0"/>
          </a:p>
          <a:p>
            <a:pPr algn="ctr">
              <a:lnSpc>
                <a:spcPct val="120000"/>
              </a:lnSpc>
              <a:buClr>
                <a:srgbClr val="080808"/>
              </a:buClr>
            </a:pPr>
            <a:r>
              <a:rPr lang="en-US" sz="1500" dirty="0">
                <a:solidFill>
                  <a:schemeClr val="accent5"/>
                </a:solidFill>
              </a:rPr>
              <a:t>Guide</a:t>
            </a:r>
            <a:r>
              <a:rPr lang="en-US" sz="1500" dirty="0"/>
              <a:t> the eye and illustrate your points easily and visually </a:t>
            </a:r>
            <a:br>
              <a:rPr lang="en-US" sz="1500" dirty="0"/>
            </a:br>
            <a:r>
              <a:rPr lang="en-US" sz="1500" dirty="0"/>
              <a:t>with our library of original icons.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6A11C5F7-1655-506C-C20C-379CFCB6E10F}"/>
              </a:ext>
            </a:extLst>
          </p:cNvPr>
          <p:cNvSpPr txBox="1"/>
          <p:nvPr/>
        </p:nvSpPr>
        <p:spPr>
          <a:xfrm>
            <a:off x="4677326" y="3050564"/>
            <a:ext cx="2894728" cy="2353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Clr>
                <a:srgbClr val="080808"/>
              </a:buClr>
            </a:pPr>
            <a:r>
              <a:rPr lang="en-US" sz="1600" b="1" dirty="0">
                <a:solidFill>
                  <a:srgbClr val="002F6C"/>
                </a:solidFill>
              </a:rPr>
              <a:t>Set yourself up for success.</a:t>
            </a:r>
          </a:p>
          <a:p>
            <a:pPr algn="ctr">
              <a:lnSpc>
                <a:spcPct val="120000"/>
              </a:lnSpc>
              <a:buClr>
                <a:srgbClr val="080808"/>
              </a:buClr>
            </a:pPr>
            <a:endParaRPr lang="en-US" sz="1200" b="1" dirty="0"/>
          </a:p>
          <a:p>
            <a:pPr algn="ctr">
              <a:lnSpc>
                <a:spcPct val="120000"/>
              </a:lnSpc>
              <a:buClr>
                <a:srgbClr val="080808"/>
              </a:buClr>
            </a:pPr>
            <a:r>
              <a:rPr lang="en-US" sz="1600" dirty="0">
                <a:solidFill>
                  <a:schemeClr val="accent5"/>
                </a:solidFill>
              </a:rPr>
              <a:t>Put together your presentation easily and efficiently – simply copy and paste slides from our sample deck and visuals from our icon library.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FD6031E5-7393-6228-9EB1-804454CA98A1}"/>
              </a:ext>
            </a:extLst>
          </p:cNvPr>
          <p:cNvSpPr txBox="1"/>
          <p:nvPr/>
        </p:nvSpPr>
        <p:spPr>
          <a:xfrm>
            <a:off x="8625672" y="3118415"/>
            <a:ext cx="2891658" cy="2033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2F6C"/>
                </a:solidFill>
              </a:rPr>
              <a:t>Personalize your deck.</a:t>
            </a:r>
          </a:p>
          <a:p>
            <a:pPr algn="ctr"/>
            <a:endParaRPr lang="en-US" sz="1600" dirty="0"/>
          </a:p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accent5"/>
                </a:solidFill>
              </a:rPr>
              <a:t>This is just your starting point. Bring your own ideas and creativity to make a unique MassMutual branded presentation.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0F1D1C-4425-5D74-0C8B-EC8030449ACC}"/>
              </a:ext>
            </a:extLst>
          </p:cNvPr>
          <p:cNvSpPr txBox="1"/>
          <p:nvPr/>
        </p:nvSpPr>
        <p:spPr>
          <a:xfrm>
            <a:off x="9452903" y="5994201"/>
            <a:ext cx="215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>
                <a:solidFill>
                  <a:srgbClr val="002F6C"/>
                </a:solidFill>
              </a:rPr>
              <a:t>Get started &gt; &gt; &gt;</a:t>
            </a:r>
            <a:endParaRPr lang="en-US" sz="1600" dirty="0">
              <a:solidFill>
                <a:srgbClr val="002F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514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BF160-022E-01F2-BBA8-3D63639A9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B274E-0CA3-4A8B-A8C7-895C29CBD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5"/>
            <a:ext cx="11592755" cy="387798"/>
          </a:xfrm>
        </p:spPr>
        <p:txBody>
          <a:bodyPr lIns="0" tIns="0" rIns="0" bIns="0" anchor="t" anchorCtr="0">
            <a:spAutoFit/>
          </a:bodyPr>
          <a:lstStyle/>
          <a:p>
            <a:r>
              <a:rPr lang="en-US" sz="2800" dirty="0"/>
              <a:t>Icons: Basic Library — White with Light Blue Dot (Page 2)</a:t>
            </a:r>
          </a:p>
        </p:txBody>
      </p:sp>
      <p:pic>
        <p:nvPicPr>
          <p:cNvPr id="5" name="Picture 4" descr="A white line drawing of a horse and a tower&#10;&#10;Description automatically generated">
            <a:extLst>
              <a:ext uri="{FF2B5EF4-FFF2-40B4-BE49-F238E27FC236}">
                <a16:creationId xmlns:a16="http://schemas.microsoft.com/office/drawing/2014/main" id="{1C7B9388-DCCB-21ED-36EF-EC6FA5AC5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49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8" name="Picture 7" descr="A white line drawing of a chess piece&#10;&#10;Description automatically generated">
            <a:extLst>
              <a:ext uri="{FF2B5EF4-FFF2-40B4-BE49-F238E27FC236}">
                <a16:creationId xmlns:a16="http://schemas.microsoft.com/office/drawing/2014/main" id="{07E703DB-87BF-18EA-4B03-EA2550FF0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49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1" name="Picture 10" descr="A maze with a blue dot in the middle&#10;&#10;Description automatically generated">
            <a:extLst>
              <a:ext uri="{FF2B5EF4-FFF2-40B4-BE49-F238E27FC236}">
                <a16:creationId xmlns:a16="http://schemas.microsoft.com/office/drawing/2014/main" id="{B5BE80BB-E3F9-C209-F6C0-E9384654B8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49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" name="Picture 2" descr="A white puzzle piece with a blue dot&#10;&#10;Description automatically generated">
            <a:extLst>
              <a:ext uri="{FF2B5EF4-FFF2-40B4-BE49-F238E27FC236}">
                <a16:creationId xmlns:a16="http://schemas.microsoft.com/office/drawing/2014/main" id="{ECBFAC94-E93A-E09D-04AE-D61BDDFF71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49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" name="Picture 3" descr="A white line with a blue dot in the middle&#10;&#10;Description automatically generated">
            <a:extLst>
              <a:ext uri="{FF2B5EF4-FFF2-40B4-BE49-F238E27FC236}">
                <a16:creationId xmlns:a16="http://schemas.microsoft.com/office/drawing/2014/main" id="{055BD715-A18A-0CFC-5BE7-7CB9CF594C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49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6" name="Picture 5" descr="A white outline of a chat bubble with a blue dot&#10;&#10;Description automatically generated">
            <a:extLst>
              <a:ext uri="{FF2B5EF4-FFF2-40B4-BE49-F238E27FC236}">
                <a16:creationId xmlns:a16="http://schemas.microsoft.com/office/drawing/2014/main" id="{4DBD9236-C173-D2C8-259B-1D2DB5D636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25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7" name="Picture 6" descr="A white line with blue dot and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6F8717FF-3366-CBE1-E475-22571AB2E66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25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0" name="Picture 9" descr="A white line with blue dot and white speech bubbles&#10;&#10;Description automatically generated with medium confidence">
            <a:extLst>
              <a:ext uri="{FF2B5EF4-FFF2-40B4-BE49-F238E27FC236}">
                <a16:creationId xmlns:a16="http://schemas.microsoft.com/office/drawing/2014/main" id="{6D31019A-3846-B7D1-672E-BA07EF7F893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25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5" name="Picture 24" descr="A white line with a blue dot and arrow pointing up&#10;&#10;Description automatically generated">
            <a:extLst>
              <a:ext uri="{FF2B5EF4-FFF2-40B4-BE49-F238E27FC236}">
                <a16:creationId xmlns:a16="http://schemas.microsoft.com/office/drawing/2014/main" id="{129D0EF4-F3E5-A029-5E2E-2CBA35049AD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225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7" name="Picture 26" descr="A white square with blue arrow and a blue dot&#10;&#10;Description automatically generated">
            <a:extLst>
              <a:ext uri="{FF2B5EF4-FFF2-40B4-BE49-F238E27FC236}">
                <a16:creationId xmlns:a16="http://schemas.microsoft.com/office/drawing/2014/main" id="{2524C436-7FFC-C724-8A60-387AB6CA5AA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25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9" name="Picture 28" descr="A white line with a blue dot and a cloud with a black background&#10;&#10;Description automatically generated">
            <a:extLst>
              <a:ext uri="{FF2B5EF4-FFF2-40B4-BE49-F238E27FC236}">
                <a16:creationId xmlns:a16="http://schemas.microsoft.com/office/drawing/2014/main" id="{D7784116-95D9-9EC3-3332-83F21E3F7B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901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1" name="Picture 30" descr="A white line with a blue dot and a cloud&#10;&#10;Description automatically generated">
            <a:extLst>
              <a:ext uri="{FF2B5EF4-FFF2-40B4-BE49-F238E27FC236}">
                <a16:creationId xmlns:a16="http://schemas.microsoft.com/office/drawing/2014/main" id="{5588D6CA-24BF-6583-68F5-F78C05FD88B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901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3" name="Picture 32" descr="A white line with blue dot and a chain&#10;&#10;Description automatically generated with medium confidence">
            <a:extLst>
              <a:ext uri="{FF2B5EF4-FFF2-40B4-BE49-F238E27FC236}">
                <a16:creationId xmlns:a16="http://schemas.microsoft.com/office/drawing/2014/main" id="{5ECC8D9B-0D60-97D2-5B09-DDFD0910567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901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5" name="Picture 34" descr="A white chain with a blue dot&#10;&#10;Description automatically generated">
            <a:extLst>
              <a:ext uri="{FF2B5EF4-FFF2-40B4-BE49-F238E27FC236}">
                <a16:creationId xmlns:a16="http://schemas.microsoft.com/office/drawing/2014/main" id="{5214C646-808A-FABC-0385-31B6157A377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541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7" name="Picture 36" descr="A white line with a blue dot&#10;&#10;Description automatically generated">
            <a:extLst>
              <a:ext uri="{FF2B5EF4-FFF2-40B4-BE49-F238E27FC236}">
                <a16:creationId xmlns:a16="http://schemas.microsoft.com/office/drawing/2014/main" id="{E978085C-150C-D77E-6259-8427AE1BC75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901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9" name="Picture 38" descr="A hand pointing at a button&#10;&#10;Description automatically generated">
            <a:extLst>
              <a:ext uri="{FF2B5EF4-FFF2-40B4-BE49-F238E27FC236}">
                <a16:creationId xmlns:a16="http://schemas.microsoft.com/office/drawing/2014/main" id="{72EC55EC-F395-EC24-08F0-2D4B3F78168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77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1" name="Picture 40" descr="A white arrow in a circle with a blue dot&#10;&#10;Description automatically generated">
            <a:extLst>
              <a:ext uri="{FF2B5EF4-FFF2-40B4-BE49-F238E27FC236}">
                <a16:creationId xmlns:a16="http://schemas.microsoft.com/office/drawing/2014/main" id="{FAFE7305-9439-90B1-780A-14021A2AD82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77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3" name="Picture 42" descr="A white circle with arrows and a blue dot&#10;&#10;Description automatically generated">
            <a:extLst>
              <a:ext uri="{FF2B5EF4-FFF2-40B4-BE49-F238E27FC236}">
                <a16:creationId xmlns:a16="http://schemas.microsoft.com/office/drawing/2014/main" id="{6764B848-EF82-D487-63CA-B11E2C05407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77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5" name="Picture 44" descr="A dollar sign with arrows and a blue dot&#10;&#10;Description automatically generated">
            <a:extLst>
              <a:ext uri="{FF2B5EF4-FFF2-40B4-BE49-F238E27FC236}">
                <a16:creationId xmlns:a16="http://schemas.microsoft.com/office/drawing/2014/main" id="{0316ED3D-D8CC-F87D-9C0D-C6B05743B97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857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7" name="Picture 46" descr="A clock with arrows and a blue dot&#10;&#10;Description automatically generated">
            <a:extLst>
              <a:ext uri="{FF2B5EF4-FFF2-40B4-BE49-F238E27FC236}">
                <a16:creationId xmlns:a16="http://schemas.microsoft.com/office/drawing/2014/main" id="{40A03F0D-CB0D-7176-B95A-CA8EE7EB4B9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77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9" name="Picture 48" descr="A white arrows with a blue dot in the center&#10;&#10;Description automatically generated">
            <a:extLst>
              <a:ext uri="{FF2B5EF4-FFF2-40B4-BE49-F238E27FC236}">
                <a16:creationId xmlns:a16="http://schemas.microsoft.com/office/drawing/2014/main" id="{35FF681F-087E-0B6B-ED48-617B9394D82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53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51" name="Picture 50" descr="A white circle with a blue dot in the middle&#10;&#10;Description automatically generated">
            <a:extLst>
              <a:ext uri="{FF2B5EF4-FFF2-40B4-BE49-F238E27FC236}">
                <a16:creationId xmlns:a16="http://schemas.microsoft.com/office/drawing/2014/main" id="{565D2F42-C5AB-341C-E9FC-85CB515C07B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53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53" name="Picture 52" descr="A white lines with a blue dot in the middle&#10;&#10;Description automatically generated">
            <a:extLst>
              <a:ext uri="{FF2B5EF4-FFF2-40B4-BE49-F238E27FC236}">
                <a16:creationId xmlns:a16="http://schemas.microsoft.com/office/drawing/2014/main" id="{7A6EDCC9-5F94-F3AF-D4C8-2D017E28E848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53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55" name="Picture 54" descr="A white circle with a blue circle and a white cross&#10;&#10;Description automatically generated">
            <a:extLst>
              <a:ext uri="{FF2B5EF4-FFF2-40B4-BE49-F238E27FC236}">
                <a16:creationId xmlns:a16="http://schemas.microsoft.com/office/drawing/2014/main" id="{F88D2FC7-2F94-69CE-525B-82578E4F213C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73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57" name="Picture 56" descr="A white x in a circle with a blue dot in the center&#10;&#10;Description automatically generated">
            <a:extLst>
              <a:ext uri="{FF2B5EF4-FFF2-40B4-BE49-F238E27FC236}">
                <a16:creationId xmlns:a16="http://schemas.microsoft.com/office/drawing/2014/main" id="{9A7721CE-361E-24F8-A630-3EFF7E05554D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53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59" name="Picture 58" descr="A white circle with a blue dot in the middle&#10;&#10;Description automatically generated">
            <a:extLst>
              <a:ext uri="{FF2B5EF4-FFF2-40B4-BE49-F238E27FC236}">
                <a16:creationId xmlns:a16="http://schemas.microsoft.com/office/drawing/2014/main" id="{954751F0-E8EB-EEB6-CAA9-760CF96A02C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29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61" name="Picture 60" descr="A white and blue play button&#10;&#10;Description automatically generated">
            <a:extLst>
              <a:ext uri="{FF2B5EF4-FFF2-40B4-BE49-F238E27FC236}">
                <a16:creationId xmlns:a16="http://schemas.microsoft.com/office/drawing/2014/main" id="{A013ABD0-5393-0F52-99D6-8B85B70052C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29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63" name="Picture 62" descr="A white and blue arrow in a circle with a blue dot&#10;&#10;Description automatically generated">
            <a:extLst>
              <a:ext uri="{FF2B5EF4-FFF2-40B4-BE49-F238E27FC236}">
                <a16:creationId xmlns:a16="http://schemas.microsoft.com/office/drawing/2014/main" id="{FC237D50-212B-993F-BCBE-072ED95425EE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29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2" name="Picture 11" descr="A white arrow in a circle with a blue dot&#10;&#10;Description automatically generated">
            <a:extLst>
              <a:ext uri="{FF2B5EF4-FFF2-40B4-BE49-F238E27FC236}">
                <a16:creationId xmlns:a16="http://schemas.microsoft.com/office/drawing/2014/main" id="{6EE8D0CC-92EA-5529-4137-CF851EA5DE7A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489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4" name="Picture 13" descr="A question mark in a circle&#10;&#10;Description automatically generated">
            <a:extLst>
              <a:ext uri="{FF2B5EF4-FFF2-40B4-BE49-F238E27FC236}">
                <a16:creationId xmlns:a16="http://schemas.microsoft.com/office/drawing/2014/main" id="{42658B43-BFEA-028C-A4EB-7FAA4A911661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29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6" name="Picture 15" descr="A white arrow in a circle with a blue dot&#10;&#10;Description automatically generated">
            <a:extLst>
              <a:ext uri="{FF2B5EF4-FFF2-40B4-BE49-F238E27FC236}">
                <a16:creationId xmlns:a16="http://schemas.microsoft.com/office/drawing/2014/main" id="{E8CD0609-42AC-36E8-EBCE-E227B1EA0A35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805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2" name="Picture 21" descr="A number with a blue dot&#10;&#10;Description automatically generated">
            <a:extLst>
              <a:ext uri="{FF2B5EF4-FFF2-40B4-BE49-F238E27FC236}">
                <a16:creationId xmlns:a16="http://schemas.microsoft.com/office/drawing/2014/main" id="{40AA2D16-F81F-436C-A7ED-0DA9156F0007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805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6" name="Picture 25" descr="A white letter in a circle with a blue dot in the middle&#10;&#10;Description automatically generated">
            <a:extLst>
              <a:ext uri="{FF2B5EF4-FFF2-40B4-BE49-F238E27FC236}">
                <a16:creationId xmlns:a16="http://schemas.microsoft.com/office/drawing/2014/main" id="{AE062784-3F35-BDAC-4310-E53B86A13780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805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0" name="Picture 29" descr="A white circle with a blue tick in it&#10;&#10;Description automatically generated">
            <a:extLst>
              <a:ext uri="{FF2B5EF4-FFF2-40B4-BE49-F238E27FC236}">
                <a16:creationId xmlns:a16="http://schemas.microsoft.com/office/drawing/2014/main" id="{729C2D95-7161-775B-5DB1-51CD7C513A69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805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2" name="Picture 31" descr="A white circle with a blue tick in it&#10;&#10;Description automatically generated">
            <a:extLst>
              <a:ext uri="{FF2B5EF4-FFF2-40B4-BE49-F238E27FC236}">
                <a16:creationId xmlns:a16="http://schemas.microsoft.com/office/drawing/2014/main" id="{5599F1F1-8014-3154-0080-650B9C79CD3D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805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43" name="Picture 142" descr="A white line drawing of a printer&#10;&#10;Description automatically generated">
            <a:extLst>
              <a:ext uri="{FF2B5EF4-FFF2-40B4-BE49-F238E27FC236}">
                <a16:creationId xmlns:a16="http://schemas.microsoft.com/office/drawing/2014/main" id="{ECBBB2D9-0629-F512-27C0-EBD8F95D3B92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81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45" name="Picture 144" descr="A black and white cell phones&#10;&#10;Description automatically generated">
            <a:extLst>
              <a:ext uri="{FF2B5EF4-FFF2-40B4-BE49-F238E27FC236}">
                <a16:creationId xmlns:a16="http://schemas.microsoft.com/office/drawing/2014/main" id="{A9765916-295A-12B3-A6F4-B6B4A3F2CD61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81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47" name="Picture 146" descr="A white and blue phone&#10;&#10;Description automatically generated">
            <a:extLst>
              <a:ext uri="{FF2B5EF4-FFF2-40B4-BE49-F238E27FC236}">
                <a16:creationId xmlns:a16="http://schemas.microsoft.com/office/drawing/2014/main" id="{5A16D9A3-0FF1-6FD8-1BAC-715ADFAAF747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81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49" name="Picture 148" descr="A white line drawing of a computer&#10;&#10;Description automatically generated">
            <a:extLst>
              <a:ext uri="{FF2B5EF4-FFF2-40B4-BE49-F238E27FC236}">
                <a16:creationId xmlns:a16="http://schemas.microsoft.com/office/drawing/2014/main" id="{0ACA9155-E8CD-E926-E745-6EF89DE15707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121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51" name="Picture 150" descr="A computer screen with a cursor and a blue dot&#10;&#10;Description automatically generated">
            <a:extLst>
              <a:ext uri="{FF2B5EF4-FFF2-40B4-BE49-F238E27FC236}">
                <a16:creationId xmlns:a16="http://schemas.microsoft.com/office/drawing/2014/main" id="{E2D01392-C61A-2005-F106-C196E7C02B7D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81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53" name="Picture 152" descr="A white line drawing of a computer&#10;&#10;Description automatically generated">
            <a:extLst>
              <a:ext uri="{FF2B5EF4-FFF2-40B4-BE49-F238E27FC236}">
                <a16:creationId xmlns:a16="http://schemas.microsoft.com/office/drawing/2014/main" id="{0C6E37A5-C06D-8943-29E8-07F74ECE04EA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757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55" name="Picture 154" descr="A white line drawing of a computer&#10;&#10;Description automatically generated">
            <a:extLst>
              <a:ext uri="{FF2B5EF4-FFF2-40B4-BE49-F238E27FC236}">
                <a16:creationId xmlns:a16="http://schemas.microsoft.com/office/drawing/2014/main" id="{F7D74C7F-9418-42D1-0BFE-6672C70D95F6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757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57" name="Picture 156" descr="A white line with a blue dot on a black background&#10;&#10;Description automatically generated">
            <a:extLst>
              <a:ext uri="{FF2B5EF4-FFF2-40B4-BE49-F238E27FC236}">
                <a16:creationId xmlns:a16="http://schemas.microsoft.com/office/drawing/2014/main" id="{DD02A52D-E32C-0CD7-7F8D-A01F75C62B1D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757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59" name="Picture 158" descr="A white line drawing of a cell phone&#10;&#10;Description automatically generated">
            <a:extLst>
              <a:ext uri="{FF2B5EF4-FFF2-40B4-BE49-F238E27FC236}">
                <a16:creationId xmlns:a16="http://schemas.microsoft.com/office/drawing/2014/main" id="{5E68AE7A-25D2-AAEE-C218-984B58B659DF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437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61" name="Picture 160" descr="A computer and phone with a blue dot&#10;&#10;Description automatically generated">
            <a:extLst>
              <a:ext uri="{FF2B5EF4-FFF2-40B4-BE49-F238E27FC236}">
                <a16:creationId xmlns:a16="http://schemas.microsoft.com/office/drawing/2014/main" id="{417787F8-7B90-D038-22E5-89921F5A3C60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757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4" name="Picture 33" descr="A white line drawing of a computer with a blue dot and a gear&#10;&#10;Description automatically generated">
            <a:extLst>
              <a:ext uri="{FF2B5EF4-FFF2-40B4-BE49-F238E27FC236}">
                <a16:creationId xmlns:a16="http://schemas.microsoft.com/office/drawing/2014/main" id="{BCAA0365-E20F-D0EB-D71D-5741A2D85E5F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233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65" name="Picture 164" descr="A computer with a wrench and screwdriver&#10;&#10;Description automatically generated">
            <a:extLst>
              <a:ext uri="{FF2B5EF4-FFF2-40B4-BE49-F238E27FC236}">
                <a16:creationId xmlns:a16="http://schemas.microsoft.com/office/drawing/2014/main" id="{8F9CA40D-1482-8B64-21E7-B0A58E5A69C0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233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67" name="Picture 166" descr="A white line drawing of a computer screen with people on it&#10;&#10;Description automatically generated">
            <a:extLst>
              <a:ext uri="{FF2B5EF4-FFF2-40B4-BE49-F238E27FC236}">
                <a16:creationId xmlns:a16="http://schemas.microsoft.com/office/drawing/2014/main" id="{ACE094B8-D1F8-88BB-D8CB-B4F781940FDF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233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69" name="Picture 168" descr="A white line drawing of people on a screen&#10;&#10;Description automatically generated">
            <a:extLst>
              <a:ext uri="{FF2B5EF4-FFF2-40B4-BE49-F238E27FC236}">
                <a16:creationId xmlns:a16="http://schemas.microsoft.com/office/drawing/2014/main" id="{418FEAA5-1494-B0CE-B599-070C2255E754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753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71" name="Picture 170" descr="A white line drawing of a cylinder&#10;&#10;Description automatically generated">
            <a:extLst>
              <a:ext uri="{FF2B5EF4-FFF2-40B4-BE49-F238E27FC236}">
                <a16:creationId xmlns:a16="http://schemas.microsoft.com/office/drawing/2014/main" id="{1E6404FF-92A1-72F5-8DBE-D675389D52D1}"/>
              </a:ext>
            </a:extLst>
          </p:cNvPr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233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73" name="Picture 172" descr="A white line drawing of a shield on a black background&#10;&#10;Description automatically generated">
            <a:extLst>
              <a:ext uri="{FF2B5EF4-FFF2-40B4-BE49-F238E27FC236}">
                <a16:creationId xmlns:a16="http://schemas.microsoft.com/office/drawing/2014/main" id="{CF40ED75-6ECA-268C-6730-7F2EBA6DB91E}"/>
              </a:ext>
            </a:extLst>
          </p:cNvPr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11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75" name="Picture 174" descr="A white line drawing of a folder with a lock&#10;&#10;Description automatically generated">
            <a:extLst>
              <a:ext uri="{FF2B5EF4-FFF2-40B4-BE49-F238E27FC236}">
                <a16:creationId xmlns:a16="http://schemas.microsoft.com/office/drawing/2014/main" id="{0E2BEB7F-464C-4023-D2A0-400FF8E145DF}"/>
              </a:ext>
            </a:extLst>
          </p:cNvPr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11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77" name="Picture 176" descr="A white line drawing of a padlock on a black background&#10;&#10;Description automatically generated">
            <a:extLst>
              <a:ext uri="{FF2B5EF4-FFF2-40B4-BE49-F238E27FC236}">
                <a16:creationId xmlns:a16="http://schemas.microsoft.com/office/drawing/2014/main" id="{1437E486-4193-B6FA-BC1A-8A5A2460FEA2}"/>
              </a:ext>
            </a:extLst>
          </p:cNvPr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11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79" name="Picture 178" descr="A white and blue lock with bones&#10;&#10;Description automatically generated">
            <a:extLst>
              <a:ext uri="{FF2B5EF4-FFF2-40B4-BE49-F238E27FC236}">
                <a16:creationId xmlns:a16="http://schemas.microsoft.com/office/drawing/2014/main" id="{4E5A7C23-E3EB-DA04-0360-FD59B8B54488}"/>
              </a:ext>
            </a:extLst>
          </p:cNvPr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11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81" name="Picture 180" descr="A white line drawing of a lock&#10;&#10;Description automatically generated">
            <a:extLst>
              <a:ext uri="{FF2B5EF4-FFF2-40B4-BE49-F238E27FC236}">
                <a16:creationId xmlns:a16="http://schemas.microsoft.com/office/drawing/2014/main" id="{CB93FEA9-6295-57A6-14B4-7E64D3F18D2A}"/>
              </a:ext>
            </a:extLst>
          </p:cNvPr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11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130989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2E16C-1A40-23A8-D71B-395CF8D88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003B0-F22A-23C3-11C5-889CA9AA5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5"/>
            <a:ext cx="11592755" cy="387798"/>
          </a:xfrm>
        </p:spPr>
        <p:txBody>
          <a:bodyPr lIns="0" tIns="0" rIns="0" bIns="0" anchor="t" anchorCtr="0">
            <a:spAutoFit/>
          </a:bodyPr>
          <a:lstStyle/>
          <a:p>
            <a:r>
              <a:rPr lang="en-US" sz="2800" dirty="0"/>
              <a:t>Icons: Basic Library — White with Light Blue Dot (Page 3)</a:t>
            </a:r>
          </a:p>
        </p:txBody>
      </p:sp>
      <p:pic>
        <p:nvPicPr>
          <p:cNvPr id="5" name="Picture 4" descr="A white line drawing of a fishing hook&#10;&#10;Description automatically generated">
            <a:extLst>
              <a:ext uri="{FF2B5EF4-FFF2-40B4-BE49-F238E27FC236}">
                <a16:creationId xmlns:a16="http://schemas.microsoft.com/office/drawing/2014/main" id="{25A8F92F-468B-1F0C-B034-02AE82C0B3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89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" name="Picture 2" descr="A white line drawing of a globe with a shield and circles&#10;&#10;Description automatically generated">
            <a:extLst>
              <a:ext uri="{FF2B5EF4-FFF2-40B4-BE49-F238E27FC236}">
                <a16:creationId xmlns:a16="http://schemas.microsoft.com/office/drawing/2014/main" id="{AFC54CC6-E460-7310-A2C4-E53C347199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89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" name="Picture 3" descr="A white line drawing of a globe with circles and a blue dot&#10;&#10;Description automatically generated">
            <a:extLst>
              <a:ext uri="{FF2B5EF4-FFF2-40B4-BE49-F238E27FC236}">
                <a16:creationId xmlns:a16="http://schemas.microsoft.com/office/drawing/2014/main" id="{ABED2121-02F2-7631-86EA-F56A493BB9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89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6" name="Picture 5" descr="A white line drawing of a globe and a computer&#10;&#10;Description automatically generated">
            <a:extLst>
              <a:ext uri="{FF2B5EF4-FFF2-40B4-BE49-F238E27FC236}">
                <a16:creationId xmlns:a16="http://schemas.microsoft.com/office/drawing/2014/main" id="{10D0278D-85BE-EB83-1296-F426D10210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89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7" name="Picture 6" descr="A cloud with a blue dot&#10;&#10;Description automatically generated">
            <a:extLst>
              <a:ext uri="{FF2B5EF4-FFF2-40B4-BE49-F238E27FC236}">
                <a16:creationId xmlns:a16="http://schemas.microsoft.com/office/drawing/2014/main" id="{31F55525-5433-5599-B325-F8B2A88082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89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5" name="Picture 24" descr="A white line drawing of a key on a black background&#10;&#10;Description automatically generated">
            <a:extLst>
              <a:ext uri="{FF2B5EF4-FFF2-40B4-BE49-F238E27FC236}">
                <a16:creationId xmlns:a16="http://schemas.microsoft.com/office/drawing/2014/main" id="{BDCAB0F2-99F7-9B2A-7ABF-EDA3635CAD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297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9" name="Picture 28" descr="A white line art of a bull head&#10;&#10;Description automatically generated">
            <a:extLst>
              <a:ext uri="{FF2B5EF4-FFF2-40B4-BE49-F238E27FC236}">
                <a16:creationId xmlns:a16="http://schemas.microsoft.com/office/drawing/2014/main" id="{4A21E799-0818-0D6C-A597-3CFCA1B5B24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297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3" name="Picture 32" descr="A black and white bear face with a blue ball&#10;&#10;Description automatically generated">
            <a:extLst>
              <a:ext uri="{FF2B5EF4-FFF2-40B4-BE49-F238E27FC236}">
                <a16:creationId xmlns:a16="http://schemas.microsoft.com/office/drawing/2014/main" id="{164E975B-50D5-87A4-D4E3-62E49BCDC3E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297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7" name="Picture 36" descr="A white line drawing of a bear and bull&#10;&#10;Description automatically generated">
            <a:extLst>
              <a:ext uri="{FF2B5EF4-FFF2-40B4-BE49-F238E27FC236}">
                <a16:creationId xmlns:a16="http://schemas.microsoft.com/office/drawing/2014/main" id="{08F47450-48CF-6B65-880C-8A80091754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297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1" name="Picture 40" descr="A white outline of an elephant with a blue ball on its head&#10;&#10;Description automatically generated">
            <a:extLst>
              <a:ext uri="{FF2B5EF4-FFF2-40B4-BE49-F238E27FC236}">
                <a16:creationId xmlns:a16="http://schemas.microsoft.com/office/drawing/2014/main" id="{F427E666-5810-BC93-159D-A8F1896E54A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297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5" name="Picture 44" descr="A white outline of a bear with a blue ball on its head&#10;&#10;Description automatically generated">
            <a:extLst>
              <a:ext uri="{FF2B5EF4-FFF2-40B4-BE49-F238E27FC236}">
                <a16:creationId xmlns:a16="http://schemas.microsoft.com/office/drawing/2014/main" id="{B950C74B-EEF4-5694-0BBB-BB262A4E92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805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9" name="Picture 48" descr="A white circle with a blue dot&#10;&#10;Description automatically generated">
            <a:extLst>
              <a:ext uri="{FF2B5EF4-FFF2-40B4-BE49-F238E27FC236}">
                <a16:creationId xmlns:a16="http://schemas.microsoft.com/office/drawing/2014/main" id="{92C3077C-5D6A-A753-0090-79D856418E5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805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53" name="Picture 52" descr="A pie chart with a blue dot&#10;&#10;Description automatically generated">
            <a:extLst>
              <a:ext uri="{FF2B5EF4-FFF2-40B4-BE49-F238E27FC236}">
                <a16:creationId xmlns:a16="http://schemas.microsoft.com/office/drawing/2014/main" id="{A134C5B5-2CBA-BF6D-2BDC-E839E151DB9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805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61D86AB-1420-3E89-F979-25D35006D9D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5805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61" name="Picture 60" descr="A white circle with a blue circle and a black circle with a blue circle and a blue circle with a black circle with a black circle with a white circle with a blue circle and a blue circle&#10;&#10;Description automatically generated">
            <a:extLst>
              <a:ext uri="{FF2B5EF4-FFF2-40B4-BE49-F238E27FC236}">
                <a16:creationId xmlns:a16="http://schemas.microsoft.com/office/drawing/2014/main" id="{EBFFD2FF-07FB-3A70-864C-054A4054893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805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93" name="Picture 192" descr="A white line drawing of a clock and a blue circle&#10;&#10;Description automatically generated">
            <a:extLst>
              <a:ext uri="{FF2B5EF4-FFF2-40B4-BE49-F238E27FC236}">
                <a16:creationId xmlns:a16="http://schemas.microsoft.com/office/drawing/2014/main" id="{0A40ECBB-129B-CEAD-E1D7-C9959939E1C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13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97" name="Picture 196" descr="A white line drawing of a graph&#10;&#10;Description automatically generated">
            <a:extLst>
              <a:ext uri="{FF2B5EF4-FFF2-40B4-BE49-F238E27FC236}">
                <a16:creationId xmlns:a16="http://schemas.microsoft.com/office/drawing/2014/main" id="{10BF8233-EAFD-5830-D393-80A67DDE7D7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13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01" name="Picture 200" descr="A white line drawing of a graph&#10;&#10;Description automatically generated">
            <a:extLst>
              <a:ext uri="{FF2B5EF4-FFF2-40B4-BE49-F238E27FC236}">
                <a16:creationId xmlns:a16="http://schemas.microsoft.com/office/drawing/2014/main" id="{A1F05530-6A0A-C092-5EB3-17E1CFE127F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13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05" name="Picture 204" descr="A white line drawing of a city&#10;&#10;Description automatically generated">
            <a:extLst>
              <a:ext uri="{FF2B5EF4-FFF2-40B4-BE49-F238E27FC236}">
                <a16:creationId xmlns:a16="http://schemas.microsoft.com/office/drawing/2014/main" id="{246D8046-51F2-8326-B9CE-A4721C3AD94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13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09" name="Picture 208" descr="A white line drawing of a phone with a blue dot and a graph on it&#10;&#10;Description automatically generated">
            <a:extLst>
              <a:ext uri="{FF2B5EF4-FFF2-40B4-BE49-F238E27FC236}">
                <a16:creationId xmlns:a16="http://schemas.microsoft.com/office/drawing/2014/main" id="{F9668934-5FE9-3EB9-45AC-09F81AC74497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13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13" name="Picture 212" descr="A white line drawing of a bar graph&#10;&#10;Description automatically generated">
            <a:extLst>
              <a:ext uri="{FF2B5EF4-FFF2-40B4-BE49-F238E27FC236}">
                <a16:creationId xmlns:a16="http://schemas.microsoft.com/office/drawing/2014/main" id="{AC0FAAC2-7125-20DA-8577-A58F7053F7B6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821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16" name="Picture 215" descr="A white line drawing of a graph&#10;&#10;Description automatically generated">
            <a:extLst>
              <a:ext uri="{FF2B5EF4-FFF2-40B4-BE49-F238E27FC236}">
                <a16:creationId xmlns:a16="http://schemas.microsoft.com/office/drawing/2014/main" id="{B92819ED-ED0E-ACD0-AD03-3E6C256F1E5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821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20" name="Picture 219" descr="A white line drawing of a graph&#10;&#10;Description automatically generated">
            <a:extLst>
              <a:ext uri="{FF2B5EF4-FFF2-40B4-BE49-F238E27FC236}">
                <a16:creationId xmlns:a16="http://schemas.microsoft.com/office/drawing/2014/main" id="{074E8D9C-FE0A-E731-BC48-05B7B1C4401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821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24" name="Picture 223" descr="A graph with a dollar sign&#10;&#10;Description automatically generated">
            <a:extLst>
              <a:ext uri="{FF2B5EF4-FFF2-40B4-BE49-F238E27FC236}">
                <a16:creationId xmlns:a16="http://schemas.microsoft.com/office/drawing/2014/main" id="{704E2F8C-E8F5-A84D-BDA9-7A625C0C945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821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28" name="Picture 227" descr="A white line drawing of a graph&#10;&#10;Description automatically generated">
            <a:extLst>
              <a:ext uri="{FF2B5EF4-FFF2-40B4-BE49-F238E27FC236}">
                <a16:creationId xmlns:a16="http://schemas.microsoft.com/office/drawing/2014/main" id="{75F6D370-75D0-5706-63E4-0DEC8E4333A1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821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31" name="Picture 230" descr="A white line drawing of arrows and a percent sign&#10;&#10;Description automatically generated">
            <a:extLst>
              <a:ext uri="{FF2B5EF4-FFF2-40B4-BE49-F238E27FC236}">
                <a16:creationId xmlns:a16="http://schemas.microsoft.com/office/drawing/2014/main" id="{85C24482-3566-FBCD-C83A-F944378DB833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29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35" name="Picture 234" descr="A white line drawing of arrows and a circle with a blue dot&#10;&#10;Description automatically generated">
            <a:extLst>
              <a:ext uri="{FF2B5EF4-FFF2-40B4-BE49-F238E27FC236}">
                <a16:creationId xmlns:a16="http://schemas.microsoft.com/office/drawing/2014/main" id="{5F97AF31-CC7D-DEA0-35F4-25A77FD89767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29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39" name="Picture 238" descr="A white line with a blue dot on a black background&#10;&#10;Description automatically generated">
            <a:extLst>
              <a:ext uri="{FF2B5EF4-FFF2-40B4-BE49-F238E27FC236}">
                <a16:creationId xmlns:a16="http://schemas.microsoft.com/office/drawing/2014/main" id="{B64DE7F7-1A09-5078-A0B1-39AF03946F01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29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43" name="Picture 242" descr="A line graph with a blue dot&#10;&#10;Description automatically generated">
            <a:extLst>
              <a:ext uri="{FF2B5EF4-FFF2-40B4-BE49-F238E27FC236}">
                <a16:creationId xmlns:a16="http://schemas.microsoft.com/office/drawing/2014/main" id="{3A18A5A7-D106-4C39-DAF1-29B966B567EC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29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45" name="Picture 244" descr="A white line with a blue dot and a line with a percent sign&#10;&#10;Description automatically generated">
            <a:extLst>
              <a:ext uri="{FF2B5EF4-FFF2-40B4-BE49-F238E27FC236}">
                <a16:creationId xmlns:a16="http://schemas.microsoft.com/office/drawing/2014/main" id="{F52F15CF-44D2-5F6F-17AD-F549D4EF203A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29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47" name="Picture 246" descr="A white line with a blue dot and a line graph&#10;&#10;Description automatically generated">
            <a:extLst>
              <a:ext uri="{FF2B5EF4-FFF2-40B4-BE49-F238E27FC236}">
                <a16:creationId xmlns:a16="http://schemas.microsoft.com/office/drawing/2014/main" id="{150C45A5-285E-0161-BD70-1E512F815CA7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837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49" name="Picture 248" descr="A line graph with a dollar sign and a blue dot&#10;&#10;Description automatically generated">
            <a:extLst>
              <a:ext uri="{FF2B5EF4-FFF2-40B4-BE49-F238E27FC236}">
                <a16:creationId xmlns:a16="http://schemas.microsoft.com/office/drawing/2014/main" id="{22D92FF8-53F9-3307-1832-6A0341FED5B2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837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51" name="Picture 250" descr="A white and blue egg in a basket&#10;&#10;Description automatically generated">
            <a:extLst>
              <a:ext uri="{FF2B5EF4-FFF2-40B4-BE49-F238E27FC236}">
                <a16:creationId xmlns:a16="http://schemas.microsoft.com/office/drawing/2014/main" id="{32D5FA00-1C6C-10AE-ED39-81B74C47D90B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837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65" name="Picture 264" descr="A white line with a blue dot&#10;&#10;Description automatically generated">
            <a:extLst>
              <a:ext uri="{FF2B5EF4-FFF2-40B4-BE49-F238E27FC236}">
                <a16:creationId xmlns:a16="http://schemas.microsoft.com/office/drawing/2014/main" id="{E598B7F9-222B-7A88-193E-547250BF4796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837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67" name="Picture 266">
            <a:extLst>
              <a:ext uri="{FF2B5EF4-FFF2-40B4-BE49-F238E27FC236}">
                <a16:creationId xmlns:a16="http://schemas.microsoft.com/office/drawing/2014/main" id="{DE1F97BE-603B-61A1-A828-9E0111F14FF2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5837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69" name="Picture 268" descr="A white line drawing of a graph&#10;&#10;Description automatically generated">
            <a:extLst>
              <a:ext uri="{FF2B5EF4-FFF2-40B4-BE49-F238E27FC236}">
                <a16:creationId xmlns:a16="http://schemas.microsoft.com/office/drawing/2014/main" id="{2999D33F-059A-8944-1E91-EDBE42163CC2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345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71" name="Picture 270" descr="A white dollar sign with a blue dot in a circle&#10;&#10;Description automatically generated">
            <a:extLst>
              <a:ext uri="{FF2B5EF4-FFF2-40B4-BE49-F238E27FC236}">
                <a16:creationId xmlns:a16="http://schemas.microsoft.com/office/drawing/2014/main" id="{FD0BFE13-CDBF-0E60-2846-353B24A2C9D2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345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73" name="Picture 272" descr="A white line with a blue dot on a black background&#10;&#10;Description automatically generated">
            <a:extLst>
              <a:ext uri="{FF2B5EF4-FFF2-40B4-BE49-F238E27FC236}">
                <a16:creationId xmlns:a16="http://schemas.microsoft.com/office/drawing/2014/main" id="{124B193A-DE5B-6646-9B91-1A63FA4A6F27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345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75" name="Picture 274" descr="A white and black calculator&#10;&#10;Description automatically generated">
            <a:extLst>
              <a:ext uri="{FF2B5EF4-FFF2-40B4-BE49-F238E27FC236}">
                <a16:creationId xmlns:a16="http://schemas.microsoft.com/office/drawing/2014/main" id="{05E79115-47FB-1643-C04D-F9F633E5D045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345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77" name="Picture 276">
            <a:extLst>
              <a:ext uri="{FF2B5EF4-FFF2-40B4-BE49-F238E27FC236}">
                <a16:creationId xmlns:a16="http://schemas.microsoft.com/office/drawing/2014/main" id="{59C103BF-D749-DFB4-626F-ACC6943ABA17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3345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79" name="Picture 278" descr="A white line drawing of a safe&#10;&#10;Description automatically generated">
            <a:extLst>
              <a:ext uri="{FF2B5EF4-FFF2-40B4-BE49-F238E27FC236}">
                <a16:creationId xmlns:a16="http://schemas.microsoft.com/office/drawing/2014/main" id="{CF01D322-2E5E-43CB-FA4C-5B688286000C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853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81" name="Picture 280" descr="A white outline of a piggy bank with a blue ball&#10;&#10;Description automatically generated">
            <a:extLst>
              <a:ext uri="{FF2B5EF4-FFF2-40B4-BE49-F238E27FC236}">
                <a16:creationId xmlns:a16="http://schemas.microsoft.com/office/drawing/2014/main" id="{F7B05711-5FC8-3EC8-A99B-0F0B02E5E426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853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83" name="Picture 282" descr="A piggy bank with a plus sign&#10;&#10;Description automatically generated">
            <a:extLst>
              <a:ext uri="{FF2B5EF4-FFF2-40B4-BE49-F238E27FC236}">
                <a16:creationId xmlns:a16="http://schemas.microsoft.com/office/drawing/2014/main" id="{739E8EBE-DB48-2B74-6660-0721EA7A1058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853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85" name="Picture 284" descr="A white line drawing of a piggy bank&#10;&#10;Description automatically generated">
            <a:extLst>
              <a:ext uri="{FF2B5EF4-FFF2-40B4-BE49-F238E27FC236}">
                <a16:creationId xmlns:a16="http://schemas.microsoft.com/office/drawing/2014/main" id="{DB9A4CAF-2485-031B-F42F-63ADFD888256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853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87" name="Picture 286" descr="A white line drawing of a wallet with a paper inside&#10;&#10;Description automatically generated">
            <a:extLst>
              <a:ext uri="{FF2B5EF4-FFF2-40B4-BE49-F238E27FC236}">
                <a16:creationId xmlns:a16="http://schemas.microsoft.com/office/drawing/2014/main" id="{E0D69129-796F-B1AC-02C9-1AB7CE6BB7DE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853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89" name="Picture 288" descr="A white line drawing of money&#10;&#10;Description automatically generated">
            <a:extLst>
              <a:ext uri="{FF2B5EF4-FFF2-40B4-BE49-F238E27FC236}">
                <a16:creationId xmlns:a16="http://schemas.microsoft.com/office/drawing/2014/main" id="{4152B4C2-3B3F-556A-B94C-0591D6348024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361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91" name="Picture 290" descr="A white dollar sign with a blue ball&#10;&#10;Description automatically generated">
            <a:extLst>
              <a:ext uri="{FF2B5EF4-FFF2-40B4-BE49-F238E27FC236}">
                <a16:creationId xmlns:a16="http://schemas.microsoft.com/office/drawing/2014/main" id="{14EC1507-8E21-F0E3-D834-696339D5282C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361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93" name="Picture 292" descr="A white line drawing of a dollar sign&#10;&#10;Description automatically generated">
            <a:extLst>
              <a:ext uri="{FF2B5EF4-FFF2-40B4-BE49-F238E27FC236}">
                <a16:creationId xmlns:a16="http://schemas.microsoft.com/office/drawing/2014/main" id="{77BA43E1-1EA0-503E-9F3F-1F498E71350A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361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95" name="Picture 294" descr="A white line drawing of a bank card&#10;&#10;Description automatically generated">
            <a:extLst>
              <a:ext uri="{FF2B5EF4-FFF2-40B4-BE49-F238E27FC236}">
                <a16:creationId xmlns:a16="http://schemas.microsoft.com/office/drawing/2014/main" id="{FB477568-7C03-7147-04F2-2225C5E7C16E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361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97" name="Picture 296" descr="A white line with blue circle and black background&#10;&#10;Description automatically generated">
            <a:extLst>
              <a:ext uri="{FF2B5EF4-FFF2-40B4-BE49-F238E27FC236}">
                <a16:creationId xmlns:a16="http://schemas.microsoft.com/office/drawing/2014/main" id="{696C2609-F366-EB8B-6772-E92EEA2769FE}"/>
              </a:ext>
            </a:extLst>
          </p:cNvPr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361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99" name="Picture 298" descr="A white line drawing of a trash can&#10;&#10;Description automatically generated">
            <a:extLst>
              <a:ext uri="{FF2B5EF4-FFF2-40B4-BE49-F238E27FC236}">
                <a16:creationId xmlns:a16="http://schemas.microsoft.com/office/drawing/2014/main" id="{5503407E-2DB3-3605-F581-CF0F6097EA0D}"/>
              </a:ext>
            </a:extLst>
          </p:cNvPr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871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01" name="Picture 300" descr="A hand with a blue dot on a black background&#10;&#10;Description automatically generated">
            <a:extLst>
              <a:ext uri="{FF2B5EF4-FFF2-40B4-BE49-F238E27FC236}">
                <a16:creationId xmlns:a16="http://schemas.microsoft.com/office/drawing/2014/main" id="{037BB854-3BAF-B43F-AD6C-4188627C4F7F}"/>
              </a:ext>
            </a:extLst>
          </p:cNvPr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871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03" name="Picture 302">
            <a:extLst>
              <a:ext uri="{FF2B5EF4-FFF2-40B4-BE49-F238E27FC236}">
                <a16:creationId xmlns:a16="http://schemas.microsoft.com/office/drawing/2014/main" id="{37D69182-8C9A-A7BA-7F08-A78EF34614AF}"/>
              </a:ext>
            </a:extLst>
          </p:cNvPr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85871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05" name="Picture 304" descr="A white line drawing of a calendar with a dollar sign&#10;&#10;Description automatically generated">
            <a:extLst>
              <a:ext uri="{FF2B5EF4-FFF2-40B4-BE49-F238E27FC236}">
                <a16:creationId xmlns:a16="http://schemas.microsoft.com/office/drawing/2014/main" id="{4B771780-09FD-073A-9CF4-6A1A8213A67C}"/>
              </a:ext>
            </a:extLst>
          </p:cNvPr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871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07" name="Picture 306" descr="A white line drawing of a dollar sign and a blue umbrella&#10;&#10;Description automatically generated">
            <a:extLst>
              <a:ext uri="{FF2B5EF4-FFF2-40B4-BE49-F238E27FC236}">
                <a16:creationId xmlns:a16="http://schemas.microsoft.com/office/drawing/2014/main" id="{76AB8DC2-E73B-E878-FD7A-3E635B37BF92}"/>
              </a:ext>
            </a:extLst>
          </p:cNvPr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871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379379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B6BBE-1E2D-CF12-6C04-AF5201EA4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52AD1-E630-7F7D-5DC2-3CD4983C3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5"/>
            <a:ext cx="11592755" cy="387798"/>
          </a:xfrm>
        </p:spPr>
        <p:txBody>
          <a:bodyPr lIns="0" tIns="0" rIns="0" bIns="0" anchor="t" anchorCtr="0">
            <a:spAutoFit/>
          </a:bodyPr>
          <a:lstStyle/>
          <a:p>
            <a:r>
              <a:rPr lang="en-US" sz="2800" dirty="0"/>
              <a:t>Icons: Basic Library — White with Light Blue Dot (Page 4)</a:t>
            </a:r>
          </a:p>
        </p:txBody>
      </p:sp>
      <p:pic>
        <p:nvPicPr>
          <p:cNvPr id="5" name="Picture 4" descr="A white line drawing of a phone&#10;&#10;Description automatically generated">
            <a:extLst>
              <a:ext uri="{FF2B5EF4-FFF2-40B4-BE49-F238E27FC236}">
                <a16:creationId xmlns:a16="http://schemas.microsoft.com/office/drawing/2014/main" id="{A3B9F41D-C344-9D7A-5B05-49AA2A8601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49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B816CD58-CDEE-9A62-FD4D-259ECFB077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49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" name="Picture 3" descr="A black and white image of a document&#10;&#10;Description automatically generated">
            <a:extLst>
              <a:ext uri="{FF2B5EF4-FFF2-40B4-BE49-F238E27FC236}">
                <a16:creationId xmlns:a16="http://schemas.microsoft.com/office/drawing/2014/main" id="{402AB2A2-A4ED-221D-3FFF-02B6054600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49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6" name="Picture 5" descr="A white line drawing of a top hat with a dollar sign&#10;&#10;Description automatically generated">
            <a:extLst>
              <a:ext uri="{FF2B5EF4-FFF2-40B4-BE49-F238E27FC236}">
                <a16:creationId xmlns:a16="http://schemas.microsoft.com/office/drawing/2014/main" id="{1D62EB3C-7F82-60D1-7480-E2F4319F3C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49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7" name="Picture 6" descr="A white line drawing of a tax document&#10;&#10;Description automatically generated">
            <a:extLst>
              <a:ext uri="{FF2B5EF4-FFF2-40B4-BE49-F238E27FC236}">
                <a16:creationId xmlns:a16="http://schemas.microsoft.com/office/drawing/2014/main" id="{BA801504-BB7D-1023-1FDA-8809B6E1AA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49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5" name="Picture 24" descr="A white line drawing of a calculator&#10;&#10;Description automatically generated">
            <a:extLst>
              <a:ext uri="{FF2B5EF4-FFF2-40B4-BE49-F238E27FC236}">
                <a16:creationId xmlns:a16="http://schemas.microsoft.com/office/drawing/2014/main" id="{144A7457-A297-74A8-2A37-934B70B29B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981" y="1508647"/>
            <a:ext cx="837245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9" name="Picture 28" descr="A white line drawing of a paper and a pen&#10;&#10;Description automatically generated">
            <a:extLst>
              <a:ext uri="{FF2B5EF4-FFF2-40B4-BE49-F238E27FC236}">
                <a16:creationId xmlns:a16="http://schemas.microsoft.com/office/drawing/2014/main" id="{EC1B3B98-B4BA-E112-8F6F-24E8603462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25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3" name="Picture 32" descr="A hand holding money in a fist&#10;&#10;Description automatically generated">
            <a:extLst>
              <a:ext uri="{FF2B5EF4-FFF2-40B4-BE49-F238E27FC236}">
                <a16:creationId xmlns:a16="http://schemas.microsoft.com/office/drawing/2014/main" id="{7C7C838A-573D-085A-105B-99F6445F334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25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7" name="Picture 36" descr="A hand holding a money bag&#10;&#10;Description automatically generated">
            <a:extLst>
              <a:ext uri="{FF2B5EF4-FFF2-40B4-BE49-F238E27FC236}">
                <a16:creationId xmlns:a16="http://schemas.microsoft.com/office/drawing/2014/main" id="{DC37927D-3F5D-C44B-C1B1-AFDFF9FE76E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25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1" name="Picture 40" descr="A hand holding a bag of money&#10;&#10;Description automatically generated">
            <a:extLst>
              <a:ext uri="{FF2B5EF4-FFF2-40B4-BE49-F238E27FC236}">
                <a16:creationId xmlns:a16="http://schemas.microsoft.com/office/drawing/2014/main" id="{C1B1A398-E5AC-65BC-63D8-AC7738486AB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25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5" name="Picture 44" descr="A white line drawing of hands holding a dollar sign&#10;&#10;Description automatically generated">
            <a:extLst>
              <a:ext uri="{FF2B5EF4-FFF2-40B4-BE49-F238E27FC236}">
                <a16:creationId xmlns:a16="http://schemas.microsoft.com/office/drawing/2014/main" id="{54D61860-7F4B-3B73-4A7F-2DF02B427F0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458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9" name="Picture 48" descr="A white line drawing of a dollar bill and leaves&#10;&#10;Description automatically generated">
            <a:extLst>
              <a:ext uri="{FF2B5EF4-FFF2-40B4-BE49-F238E27FC236}">
                <a16:creationId xmlns:a16="http://schemas.microsoft.com/office/drawing/2014/main" id="{D87AEEEA-ED3A-5B89-CE6F-00CB84AA322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901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53" name="Picture 52" descr="A stethoscope and dollar sign&#10;&#10;Description automatically generated">
            <a:extLst>
              <a:ext uri="{FF2B5EF4-FFF2-40B4-BE49-F238E27FC236}">
                <a16:creationId xmlns:a16="http://schemas.microsoft.com/office/drawing/2014/main" id="{D22AE140-F544-681D-08A2-B776BE1F232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901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57" name="Picture 56" descr="A white line drawing of a dollar sign&#10;&#10;Description automatically generated">
            <a:extLst>
              <a:ext uri="{FF2B5EF4-FFF2-40B4-BE49-F238E27FC236}">
                <a16:creationId xmlns:a16="http://schemas.microsoft.com/office/drawing/2014/main" id="{4B20A167-4DF3-8769-035F-5D74E719FEE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901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61" name="Picture 60" descr="A light bulb with a dollar sign&#10;&#10;Description automatically generated">
            <a:extLst>
              <a:ext uri="{FF2B5EF4-FFF2-40B4-BE49-F238E27FC236}">
                <a16:creationId xmlns:a16="http://schemas.microsoft.com/office/drawing/2014/main" id="{3A1E9863-1F17-3DF9-2BFB-0109C1723A6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901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93" name="Picture 192" descr="A white line drawing of a plant with a dollar sign&#10;&#10;Description automatically generated">
            <a:extLst>
              <a:ext uri="{FF2B5EF4-FFF2-40B4-BE49-F238E27FC236}">
                <a16:creationId xmlns:a16="http://schemas.microsoft.com/office/drawing/2014/main" id="{5706414D-2916-F3C9-F6A3-BE8B206489C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490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97" name="Picture 196" descr="A white line drawing of a lunch box and an apple&#10;&#10;Description automatically generated">
            <a:extLst>
              <a:ext uri="{FF2B5EF4-FFF2-40B4-BE49-F238E27FC236}">
                <a16:creationId xmlns:a16="http://schemas.microsoft.com/office/drawing/2014/main" id="{168DD09D-3475-6400-A400-DD5ACFB32F4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77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01" name="Picture 200" descr="A white line drawing of a barbell and a dollar sign&#10;&#10;Description automatically generated">
            <a:extLst>
              <a:ext uri="{FF2B5EF4-FFF2-40B4-BE49-F238E27FC236}">
                <a16:creationId xmlns:a16="http://schemas.microsoft.com/office/drawing/2014/main" id="{F9C6A723-948B-E75C-0FDE-FB768B2AF6F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77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05" name="Picture 204">
            <a:extLst>
              <a:ext uri="{FF2B5EF4-FFF2-40B4-BE49-F238E27FC236}">
                <a16:creationId xmlns:a16="http://schemas.microsoft.com/office/drawing/2014/main" id="{C5A4AD88-4F92-CECD-67EE-A5FCA629030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7377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09" name="Picture 208" descr="A white line drawing of a speedometer and a dollar sign&#10;&#10;Description automatically generated">
            <a:extLst>
              <a:ext uri="{FF2B5EF4-FFF2-40B4-BE49-F238E27FC236}">
                <a16:creationId xmlns:a16="http://schemas.microsoft.com/office/drawing/2014/main" id="{93E0A37A-BAFE-E006-D3B8-D6E03010E9D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77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13" name="Picture 212" descr="A white line drawing of a calculator and a dollar sign&#10;&#10;Description automatically generated">
            <a:extLst>
              <a:ext uri="{FF2B5EF4-FFF2-40B4-BE49-F238E27FC236}">
                <a16:creationId xmlns:a16="http://schemas.microsoft.com/office/drawing/2014/main" id="{EEBAEB4D-581F-5516-F8F1-4C4FA004F84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522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16" name="Picture 215" descr="A white line drawing of a computer with a dollar sign&#10;&#10;Description automatically generated">
            <a:extLst>
              <a:ext uri="{FF2B5EF4-FFF2-40B4-BE49-F238E27FC236}">
                <a16:creationId xmlns:a16="http://schemas.microsoft.com/office/drawing/2014/main" id="{D6198681-EAEE-D738-D15D-0EAF0722D6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53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20" name="Picture 219" descr="A hand holding a phone&#10;&#10;Description automatically generated">
            <a:extLst>
              <a:ext uri="{FF2B5EF4-FFF2-40B4-BE49-F238E27FC236}">
                <a16:creationId xmlns:a16="http://schemas.microsoft.com/office/drawing/2014/main" id="{B8892DBB-2669-98B1-4029-2A72E85A7E7F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53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24" name="Picture 223" descr="A white line drawing of a cell phone with a blue dot&#10;&#10;Description automatically generated">
            <a:extLst>
              <a:ext uri="{FF2B5EF4-FFF2-40B4-BE49-F238E27FC236}">
                <a16:creationId xmlns:a16="http://schemas.microsoft.com/office/drawing/2014/main" id="{45EDBA79-A8BC-402F-81AF-5673E4881A9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53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28" name="Picture 227" descr="A white line drawing of a graph on a screen&#10;&#10;Description automatically generated">
            <a:extLst>
              <a:ext uri="{FF2B5EF4-FFF2-40B4-BE49-F238E27FC236}">
                <a16:creationId xmlns:a16="http://schemas.microsoft.com/office/drawing/2014/main" id="{D121677F-F050-50A2-FF24-5CD81E41BC16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53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31" name="Picture 230" descr="A white line with a dollar sign on a black background&#10;&#10;Description automatically generated">
            <a:extLst>
              <a:ext uri="{FF2B5EF4-FFF2-40B4-BE49-F238E27FC236}">
                <a16:creationId xmlns:a16="http://schemas.microsoft.com/office/drawing/2014/main" id="{DD3C96CD-2D7A-4887-9641-AFF57E8026E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554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35" name="Picture 234" descr="A white bridge with a blue ball&#10;&#10;Description automatically generated">
            <a:extLst>
              <a:ext uri="{FF2B5EF4-FFF2-40B4-BE49-F238E27FC236}">
                <a16:creationId xmlns:a16="http://schemas.microsoft.com/office/drawing/2014/main" id="{C0CCAC3C-E702-058E-B31B-C92F86F207D7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29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39" name="Picture 238" descr="A white line drawing of a tree and a bench&#10;&#10;Description automatically generated">
            <a:extLst>
              <a:ext uri="{FF2B5EF4-FFF2-40B4-BE49-F238E27FC236}">
                <a16:creationId xmlns:a16="http://schemas.microsoft.com/office/drawing/2014/main" id="{513C0845-37C4-3855-C774-E6FDF8D7DCF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29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43" name="Picture 242" descr="A white line drawing of a fence&#10;&#10;Description automatically generated">
            <a:extLst>
              <a:ext uri="{FF2B5EF4-FFF2-40B4-BE49-F238E27FC236}">
                <a16:creationId xmlns:a16="http://schemas.microsoft.com/office/drawing/2014/main" id="{8F59D142-0EB7-7AE3-33B0-C75997EE1365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29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45" name="Picture 244" descr="A house with a blue ball&#10;&#10;Description automatically generated">
            <a:extLst>
              <a:ext uri="{FF2B5EF4-FFF2-40B4-BE49-F238E27FC236}">
                <a16:creationId xmlns:a16="http://schemas.microsoft.com/office/drawing/2014/main" id="{C0000FA4-E0FF-AE6F-FA31-FE913A98825A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29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47" name="Picture 246" descr="A white line drawing of a house&#10;&#10;Description automatically generated">
            <a:extLst>
              <a:ext uri="{FF2B5EF4-FFF2-40B4-BE49-F238E27FC236}">
                <a16:creationId xmlns:a16="http://schemas.microsoft.com/office/drawing/2014/main" id="{F67DBCD6-371A-58D5-AFAD-AD20D001E205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586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49" name="Picture 248" descr="A white line drawing of a house&#10;&#10;Description automatically generated">
            <a:extLst>
              <a:ext uri="{FF2B5EF4-FFF2-40B4-BE49-F238E27FC236}">
                <a16:creationId xmlns:a16="http://schemas.microsoft.com/office/drawing/2014/main" id="{92161C55-3B7B-F42D-CE38-AE1B4E474E79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805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51" name="Picture 250" descr="A white line drawing of a store&#10;&#10;Description automatically generated">
            <a:extLst>
              <a:ext uri="{FF2B5EF4-FFF2-40B4-BE49-F238E27FC236}">
                <a16:creationId xmlns:a16="http://schemas.microsoft.com/office/drawing/2014/main" id="{CD42CF73-0703-000A-23C8-3729B0EFBE9E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805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65" name="Picture 264" descr="A white line drawing of a building&#10;&#10;Description automatically generated">
            <a:extLst>
              <a:ext uri="{FF2B5EF4-FFF2-40B4-BE49-F238E27FC236}">
                <a16:creationId xmlns:a16="http://schemas.microsoft.com/office/drawing/2014/main" id="{19509558-FBD5-D073-EA38-3BF7F8EC7099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805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67" name="Picture 266" descr="A white line drawing of a building&#10;&#10;Description automatically generated">
            <a:extLst>
              <a:ext uri="{FF2B5EF4-FFF2-40B4-BE49-F238E27FC236}">
                <a16:creationId xmlns:a16="http://schemas.microsoft.com/office/drawing/2014/main" id="{053DF007-D795-9029-96FC-46C893D4FDE7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805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69" name="Picture 268" descr="A group of houses with a blue dot&#10;&#10;Description automatically generated">
            <a:extLst>
              <a:ext uri="{FF2B5EF4-FFF2-40B4-BE49-F238E27FC236}">
                <a16:creationId xmlns:a16="http://schemas.microsoft.com/office/drawing/2014/main" id="{AD7911BA-0714-3FB6-92FC-E8D7DEFE18E2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18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71" name="Picture 270" descr="A white line drawing of a lighthouse&#10;&#10;Description automatically generated">
            <a:extLst>
              <a:ext uri="{FF2B5EF4-FFF2-40B4-BE49-F238E27FC236}">
                <a16:creationId xmlns:a16="http://schemas.microsoft.com/office/drawing/2014/main" id="{9CA7C1A7-4049-B0F2-11A2-FCC389F11378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81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73" name="Picture 272" descr="A white line drawing of a lighthouse&#10;&#10;Description automatically generated">
            <a:extLst>
              <a:ext uri="{FF2B5EF4-FFF2-40B4-BE49-F238E27FC236}">
                <a16:creationId xmlns:a16="http://schemas.microsoft.com/office/drawing/2014/main" id="{B3A8FD86-3E04-D959-37E4-974B3E513C4E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81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75" name="Picture 274" descr="A white house with a heart and a blue ball&#10;&#10;Description automatically generated">
            <a:extLst>
              <a:ext uri="{FF2B5EF4-FFF2-40B4-BE49-F238E27FC236}">
                <a16:creationId xmlns:a16="http://schemas.microsoft.com/office/drawing/2014/main" id="{945A9664-9681-206A-E9BA-297BFA8B743B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81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77" name="Picture 276" descr="A white rocking chair with blue ball&#10;&#10;Description automatically generated">
            <a:extLst>
              <a:ext uri="{FF2B5EF4-FFF2-40B4-BE49-F238E27FC236}">
                <a16:creationId xmlns:a16="http://schemas.microsoft.com/office/drawing/2014/main" id="{92933707-8876-E12F-CE69-09B870DE7511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81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79" name="Picture 278" descr="A white line drawing of a golf bag and clubs&#10;&#10;Description automatically generated">
            <a:extLst>
              <a:ext uri="{FF2B5EF4-FFF2-40B4-BE49-F238E27FC236}">
                <a16:creationId xmlns:a16="http://schemas.microsoft.com/office/drawing/2014/main" id="{0CC749B8-00D5-1FF9-B598-FD4058C0314F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650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81" name="Picture 280" descr="A white line drawing of a beach umbrella&#10;&#10;Description automatically generated">
            <a:extLst>
              <a:ext uri="{FF2B5EF4-FFF2-40B4-BE49-F238E27FC236}">
                <a16:creationId xmlns:a16="http://schemas.microsoft.com/office/drawing/2014/main" id="{0E182178-717E-BA47-FABD-99A0BCB9FB2B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757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83" name="Picture 282" descr="A white line drawing of a beach chair and umbrella&#10;&#10;Description automatically generated">
            <a:extLst>
              <a:ext uri="{FF2B5EF4-FFF2-40B4-BE49-F238E27FC236}">
                <a16:creationId xmlns:a16="http://schemas.microsoft.com/office/drawing/2014/main" id="{F0199175-750B-094C-FE46-EF77230C84BD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757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85" name="Picture 284" descr="A pair of white sandals with a blue dot&#10;&#10;Description automatically generated">
            <a:extLst>
              <a:ext uri="{FF2B5EF4-FFF2-40B4-BE49-F238E27FC236}">
                <a16:creationId xmlns:a16="http://schemas.microsoft.com/office/drawing/2014/main" id="{DD212EC4-E2A8-4F36-DE3C-7827B5B36EF5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757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87" name="Picture 286" descr="A white outline of a graduation cap with a blue ball&#10;&#10;Description automatically generated">
            <a:extLst>
              <a:ext uri="{FF2B5EF4-FFF2-40B4-BE49-F238E27FC236}">
                <a16:creationId xmlns:a16="http://schemas.microsoft.com/office/drawing/2014/main" id="{B6A31249-9316-6139-A449-30B6571E827E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757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89" name="Picture 288" descr="A white line drawing of a backpack&#10;&#10;Description automatically generated">
            <a:extLst>
              <a:ext uri="{FF2B5EF4-FFF2-40B4-BE49-F238E27FC236}">
                <a16:creationId xmlns:a16="http://schemas.microsoft.com/office/drawing/2014/main" id="{6A5A7FCA-B960-0084-0AB0-828020521CE3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682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91" name="Picture 290" descr="A white apple on top of a book&#10;&#10;Description automatically generated">
            <a:extLst>
              <a:ext uri="{FF2B5EF4-FFF2-40B4-BE49-F238E27FC236}">
                <a16:creationId xmlns:a16="http://schemas.microsoft.com/office/drawing/2014/main" id="{1531B3E9-8093-9168-B22B-06C1B9393F0D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233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93" name="Picture 292" descr="A white and blue magnifying glass&#10;&#10;Description automatically generated">
            <a:extLst>
              <a:ext uri="{FF2B5EF4-FFF2-40B4-BE49-F238E27FC236}">
                <a16:creationId xmlns:a16="http://schemas.microsoft.com/office/drawing/2014/main" id="{9D62E757-2393-B014-40F8-B0D1BE553CFB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233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95" name="Picture 294" descr="A white line drawing of a beaker and test tube&#10;&#10;Description automatically generated">
            <a:extLst>
              <a:ext uri="{FF2B5EF4-FFF2-40B4-BE49-F238E27FC236}">
                <a16:creationId xmlns:a16="http://schemas.microsoft.com/office/drawing/2014/main" id="{978B7A8B-B182-3907-40A2-767A4CEB5EE4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233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97" name="Picture 296" descr="A white skull with blue dot on black background&#10;&#10;Description automatically generated">
            <a:extLst>
              <a:ext uri="{FF2B5EF4-FFF2-40B4-BE49-F238E27FC236}">
                <a16:creationId xmlns:a16="http://schemas.microsoft.com/office/drawing/2014/main" id="{93FBD39B-BB13-749B-FDFE-4B74BEF3D9BE}"/>
              </a:ext>
            </a:extLst>
          </p:cNvPr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233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99" name="Picture 298" descr="A white line drawing of a broom and a blue ball&#10;&#10;Description automatically generated">
            <a:extLst>
              <a:ext uri="{FF2B5EF4-FFF2-40B4-BE49-F238E27FC236}">
                <a16:creationId xmlns:a16="http://schemas.microsoft.com/office/drawing/2014/main" id="{8DB46881-77EC-EC78-54DC-2B010803DA6F}"/>
              </a:ext>
            </a:extLst>
          </p:cNvPr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11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01" name="Picture 300" descr="A white line drawing of a mountain and waves&#10;&#10;Description automatically generated">
            <a:extLst>
              <a:ext uri="{FF2B5EF4-FFF2-40B4-BE49-F238E27FC236}">
                <a16:creationId xmlns:a16="http://schemas.microsoft.com/office/drawing/2014/main" id="{EDFCA13E-815C-07C9-3010-61F9A4F63876}"/>
              </a:ext>
            </a:extLst>
          </p:cNvPr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11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03" name="Picture 302" descr="A white line drawing of a plate with a fork and knife&#10;&#10;Description automatically generated">
            <a:extLst>
              <a:ext uri="{FF2B5EF4-FFF2-40B4-BE49-F238E27FC236}">
                <a16:creationId xmlns:a16="http://schemas.microsoft.com/office/drawing/2014/main" id="{52907B67-9215-ADBD-FEE7-6584BE679E5F}"/>
              </a:ext>
            </a:extLst>
          </p:cNvPr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11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05" name="Picture 304" descr="A fork and spoon with a blue dot&#10;&#10;Description automatically generated">
            <a:extLst>
              <a:ext uri="{FF2B5EF4-FFF2-40B4-BE49-F238E27FC236}">
                <a16:creationId xmlns:a16="http://schemas.microsoft.com/office/drawing/2014/main" id="{A301A8A6-5DE7-4B7B-9EB9-AA0821EF9A9B}"/>
              </a:ext>
            </a:extLst>
          </p:cNvPr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11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07" name="Picture 306" descr="A white and blue gavel&#10;&#10;Description automatically generated">
            <a:extLst>
              <a:ext uri="{FF2B5EF4-FFF2-40B4-BE49-F238E27FC236}">
                <a16:creationId xmlns:a16="http://schemas.microsoft.com/office/drawing/2014/main" id="{2874B8F1-C2B6-F982-0581-A714C4F075DE}"/>
              </a:ext>
            </a:extLst>
          </p:cNvPr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11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21646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6A700-3960-8581-43DC-C672F3DDE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9DA73-0766-3E91-5047-67688F2A3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5"/>
            <a:ext cx="11430000" cy="387798"/>
          </a:xfrm>
        </p:spPr>
        <p:txBody>
          <a:bodyPr wrap="square" lIns="0" tIns="0" rIns="0" bIns="0" anchor="t" anchorCtr="0">
            <a:spAutoFit/>
          </a:bodyPr>
          <a:lstStyle/>
          <a:p>
            <a:r>
              <a:rPr lang="en-US" sz="2800" dirty="0"/>
              <a:t>Icons: Basic Library — White with Light Blue Dot (Page 5)</a:t>
            </a:r>
          </a:p>
        </p:txBody>
      </p:sp>
      <p:pic>
        <p:nvPicPr>
          <p:cNvPr id="5" name="Picture 4" descr="A white arrow and a blue circle with a black background&#10;&#10;Description automatically generated">
            <a:extLst>
              <a:ext uri="{FF2B5EF4-FFF2-40B4-BE49-F238E27FC236}">
                <a16:creationId xmlns:a16="http://schemas.microsoft.com/office/drawing/2014/main" id="{CA7B6E9D-8AA2-95DA-099A-FDAE55C731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45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" name="Picture 2" descr="A white line drawing of a sign&#10;&#10;Description automatically generated">
            <a:extLst>
              <a:ext uri="{FF2B5EF4-FFF2-40B4-BE49-F238E27FC236}">
                <a16:creationId xmlns:a16="http://schemas.microsoft.com/office/drawing/2014/main" id="{86AE1AB7-E496-2EA9-01BF-CF540DFDFA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45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" name="Picture 3" descr="A white line drawing of a stack of papers&#10;&#10;Description automatically generated">
            <a:extLst>
              <a:ext uri="{FF2B5EF4-FFF2-40B4-BE49-F238E27FC236}">
                <a16:creationId xmlns:a16="http://schemas.microsoft.com/office/drawing/2014/main" id="{C42D0F5D-26B0-E7AF-0641-6B4BF34F39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45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6" name="Picture 5" descr="A white line drawing of a map&#10;&#10;Description automatically generated">
            <a:extLst>
              <a:ext uri="{FF2B5EF4-FFF2-40B4-BE49-F238E27FC236}">
                <a16:creationId xmlns:a16="http://schemas.microsoft.com/office/drawing/2014/main" id="{BE790BD8-F4E9-E89B-A1C8-06BAECA17F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45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7" name="Picture 6" descr="A white and blue pin with a dot&#10;&#10;Description automatically generated">
            <a:extLst>
              <a:ext uri="{FF2B5EF4-FFF2-40B4-BE49-F238E27FC236}">
                <a16:creationId xmlns:a16="http://schemas.microsoft.com/office/drawing/2014/main" id="{AA433AFB-AFC2-DB6D-2D4B-0799424D49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45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5" name="Picture 24" descr="A white flag with a blue dot on a black background&#10;&#10;Description automatically generated">
            <a:extLst>
              <a:ext uri="{FF2B5EF4-FFF2-40B4-BE49-F238E27FC236}">
                <a16:creationId xmlns:a16="http://schemas.microsoft.com/office/drawing/2014/main" id="{5DD940C6-8F8E-308C-0346-7C7B95F2D7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452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9" name="Picture 28" descr="A white line drawing of a rocket&#10;&#10;Description automatically generated">
            <a:extLst>
              <a:ext uri="{FF2B5EF4-FFF2-40B4-BE49-F238E27FC236}">
                <a16:creationId xmlns:a16="http://schemas.microsoft.com/office/drawing/2014/main" id="{F0ADFF5B-05C6-C1B9-614C-0501FA0AFAB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452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3" name="Picture 32" descr="A white line drawing of a bicycle&#10;&#10;Description automatically generated">
            <a:extLst>
              <a:ext uri="{FF2B5EF4-FFF2-40B4-BE49-F238E27FC236}">
                <a16:creationId xmlns:a16="http://schemas.microsoft.com/office/drawing/2014/main" id="{B2EB82F5-C19D-AF2C-7BC9-53F3A003C81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452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7" name="Picture 36" descr="A white outline of an airplane with a blue dot&#10;&#10;Description automatically generated">
            <a:extLst>
              <a:ext uri="{FF2B5EF4-FFF2-40B4-BE49-F238E27FC236}">
                <a16:creationId xmlns:a16="http://schemas.microsoft.com/office/drawing/2014/main" id="{6A36A91E-2683-D1E0-604F-6FAFB91871D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452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1" name="Picture 40" descr="A white line drawing of a car&#10;&#10;Description automatically generated">
            <a:extLst>
              <a:ext uri="{FF2B5EF4-FFF2-40B4-BE49-F238E27FC236}">
                <a16:creationId xmlns:a16="http://schemas.microsoft.com/office/drawing/2014/main" id="{BC616128-2AAA-9FE8-CB30-9B47722F7E7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452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5" name="Picture 44" descr="A white outline of a truck with a blue circle on the back&#10;&#10;Description automatically generated">
            <a:extLst>
              <a:ext uri="{FF2B5EF4-FFF2-40B4-BE49-F238E27FC236}">
                <a16:creationId xmlns:a16="http://schemas.microsoft.com/office/drawing/2014/main" id="{6ED47830-AEC1-FBE4-4D3F-3B485C00857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259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9" name="Picture 48" descr="A white outline of a van&#10;&#10;Description automatically generated">
            <a:extLst>
              <a:ext uri="{FF2B5EF4-FFF2-40B4-BE49-F238E27FC236}">
                <a16:creationId xmlns:a16="http://schemas.microsoft.com/office/drawing/2014/main" id="{AC4CDB6B-95B4-AC9C-ABBE-1219926A84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259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53" name="Picture 52" descr="A white line drawing of a boat with a blue dot and sun&#10;&#10;Description automatically generated">
            <a:extLst>
              <a:ext uri="{FF2B5EF4-FFF2-40B4-BE49-F238E27FC236}">
                <a16:creationId xmlns:a16="http://schemas.microsoft.com/office/drawing/2014/main" id="{CAC3138C-AB88-49BD-4745-5ED6DA193B0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259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57" name="Picture 56" descr="A white line drawing of a boat&#10;&#10;Description automatically generated">
            <a:extLst>
              <a:ext uri="{FF2B5EF4-FFF2-40B4-BE49-F238E27FC236}">
                <a16:creationId xmlns:a16="http://schemas.microsoft.com/office/drawing/2014/main" id="{9B9DDBE4-4DEF-14E2-1CDB-C992F7CC616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259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61" name="Picture 60" descr="A white outline of a bus&#10;&#10;Description automatically generated">
            <a:extLst>
              <a:ext uri="{FF2B5EF4-FFF2-40B4-BE49-F238E27FC236}">
                <a16:creationId xmlns:a16="http://schemas.microsoft.com/office/drawing/2014/main" id="{6106063C-E164-1730-A671-D7AB02A8B38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259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93" name="Picture 192" descr="A white line of shoes and a blue dot&#10;&#10;Description automatically generated">
            <a:extLst>
              <a:ext uri="{FF2B5EF4-FFF2-40B4-BE49-F238E27FC236}">
                <a16:creationId xmlns:a16="http://schemas.microsoft.com/office/drawing/2014/main" id="{8ED66414-1E4B-04C8-20F1-23F55D2EB7C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066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97" name="Picture 196" descr="A white pen with a blue dot&#10;&#10;Description automatically generated">
            <a:extLst>
              <a:ext uri="{FF2B5EF4-FFF2-40B4-BE49-F238E27FC236}">
                <a16:creationId xmlns:a16="http://schemas.microsoft.com/office/drawing/2014/main" id="{54C1A1A4-FF7E-56A1-2E14-224DD524695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066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01" name="Picture 200" descr="A white outline of a police badge with a blue star&#10;&#10;Description automatically generated">
            <a:extLst>
              <a:ext uri="{FF2B5EF4-FFF2-40B4-BE49-F238E27FC236}">
                <a16:creationId xmlns:a16="http://schemas.microsoft.com/office/drawing/2014/main" id="{11BA870B-22A4-BC42-1A69-256606165A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066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05" name="Picture 204" descr="A white line drawing of a paint roller&#10;&#10;Description automatically generated">
            <a:extLst>
              <a:ext uri="{FF2B5EF4-FFF2-40B4-BE49-F238E27FC236}">
                <a16:creationId xmlns:a16="http://schemas.microsoft.com/office/drawing/2014/main" id="{C6C81B6F-EA10-9EA4-7944-874F014C651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066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09" name="Picture 208" descr="A white line drawing of a wrench and screwdriver&#10;&#10;Description automatically generated">
            <a:extLst>
              <a:ext uri="{FF2B5EF4-FFF2-40B4-BE49-F238E27FC236}">
                <a16:creationId xmlns:a16="http://schemas.microsoft.com/office/drawing/2014/main" id="{03C441EA-7E55-E946-024C-21CC37639746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066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13" name="Picture 212" descr="A white line drawing of a hammer&#10;&#10;Description automatically generated">
            <a:extLst>
              <a:ext uri="{FF2B5EF4-FFF2-40B4-BE49-F238E27FC236}">
                <a16:creationId xmlns:a16="http://schemas.microsoft.com/office/drawing/2014/main" id="{7F56FA3E-AA63-D058-5F3D-DFEF1D5F3EF9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73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16" name="Picture 215" descr="A white line drawing of a key&#10;&#10;Description automatically generated">
            <a:extLst>
              <a:ext uri="{FF2B5EF4-FFF2-40B4-BE49-F238E27FC236}">
                <a16:creationId xmlns:a16="http://schemas.microsoft.com/office/drawing/2014/main" id="{29472CC2-40FF-E063-2640-354049670CD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73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20" name="Picture 219" descr="A white outline of a telescope on a black background&#10;&#10;Description automatically generated">
            <a:extLst>
              <a:ext uri="{FF2B5EF4-FFF2-40B4-BE49-F238E27FC236}">
                <a16:creationId xmlns:a16="http://schemas.microsoft.com/office/drawing/2014/main" id="{D049CEB3-9063-CB38-685B-1651181244A5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73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24" name="Picture 223" descr="A light bulb with a blue dot&#10;&#10;Description automatically generated">
            <a:extLst>
              <a:ext uri="{FF2B5EF4-FFF2-40B4-BE49-F238E27FC236}">
                <a16:creationId xmlns:a16="http://schemas.microsoft.com/office/drawing/2014/main" id="{666E1AE9-69AD-1F6C-2FC4-0E447DC061C9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73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28" name="Picture 227" descr="A white line drawing of a light bulb&#10;&#10;Description automatically generated">
            <a:extLst>
              <a:ext uri="{FF2B5EF4-FFF2-40B4-BE49-F238E27FC236}">
                <a16:creationId xmlns:a16="http://schemas.microsoft.com/office/drawing/2014/main" id="{6A6CB111-55D4-C453-973F-3543A07C5835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73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31" name="Picture 230" descr="A white line drawing of a compass&#10;&#10;Description automatically generated">
            <a:extLst>
              <a:ext uri="{FF2B5EF4-FFF2-40B4-BE49-F238E27FC236}">
                <a16:creationId xmlns:a16="http://schemas.microsoft.com/office/drawing/2014/main" id="{052CA7E6-04D4-F9C6-2980-389C48DB0A39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680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35" name="Picture 234" descr="A black and white ribbon with a blue dot&#10;&#10;Description automatically generated">
            <a:extLst>
              <a:ext uri="{FF2B5EF4-FFF2-40B4-BE49-F238E27FC236}">
                <a16:creationId xmlns:a16="http://schemas.microsoft.com/office/drawing/2014/main" id="{2FFBFF62-2C89-DCD6-007B-45DCB6A58207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680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39" name="Picture 238" descr="A white line drawing of rings&#10;&#10;Description automatically generated">
            <a:extLst>
              <a:ext uri="{FF2B5EF4-FFF2-40B4-BE49-F238E27FC236}">
                <a16:creationId xmlns:a16="http://schemas.microsoft.com/office/drawing/2014/main" id="{73037B24-A60C-1DEB-AC18-AA4BA0BF8D0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680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43" name="Picture 242" descr="A white line drawing of a ring with a blue dot&#10;&#10;Description automatically generated">
            <a:extLst>
              <a:ext uri="{FF2B5EF4-FFF2-40B4-BE49-F238E27FC236}">
                <a16:creationId xmlns:a16="http://schemas.microsoft.com/office/drawing/2014/main" id="{A78DC9A0-0263-A647-450D-8C33897394A8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680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45" name="Picture 244" descr="A diamond with a blue dot&#10;&#10;Description automatically generated">
            <a:extLst>
              <a:ext uri="{FF2B5EF4-FFF2-40B4-BE49-F238E27FC236}">
                <a16:creationId xmlns:a16="http://schemas.microsoft.com/office/drawing/2014/main" id="{7136FE00-0FE2-6788-741A-98AA02BFA15D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680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47" name="Picture 246" descr="A white line drawing of a baby bottle&#10;&#10;Description automatically generated">
            <a:extLst>
              <a:ext uri="{FF2B5EF4-FFF2-40B4-BE49-F238E27FC236}">
                <a16:creationId xmlns:a16="http://schemas.microsoft.com/office/drawing/2014/main" id="{6D7CB1AB-7CC1-3C21-1D20-8EB9B12A466E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487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49" name="Picture 248" descr="A white line drawing of a baby carriage&#10;&#10;Description automatically generated">
            <a:extLst>
              <a:ext uri="{FF2B5EF4-FFF2-40B4-BE49-F238E27FC236}">
                <a16:creationId xmlns:a16="http://schemas.microsoft.com/office/drawing/2014/main" id="{8975165F-C526-9001-3400-A2B4B4406EE6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487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51" name="Picture 250" descr="A white snowflake with a blue circle&#10;&#10;Description automatically generated">
            <a:extLst>
              <a:ext uri="{FF2B5EF4-FFF2-40B4-BE49-F238E27FC236}">
                <a16:creationId xmlns:a16="http://schemas.microsoft.com/office/drawing/2014/main" id="{A1829572-D6CB-BE53-7947-D3BB96DAC345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487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65" name="Picture 264" descr="A snowflake with a blue circle&#10;&#10;Description automatically generated">
            <a:extLst>
              <a:ext uri="{FF2B5EF4-FFF2-40B4-BE49-F238E27FC236}">
                <a16:creationId xmlns:a16="http://schemas.microsoft.com/office/drawing/2014/main" id="{65C76256-D05C-6B0E-EC71-9CF6B27FA59C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487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67" name="Picture 266" descr="A white line with a blue dot in the middle&#10;&#10;Description automatically generated">
            <a:extLst>
              <a:ext uri="{FF2B5EF4-FFF2-40B4-BE49-F238E27FC236}">
                <a16:creationId xmlns:a16="http://schemas.microsoft.com/office/drawing/2014/main" id="{D5F99407-0A05-13BB-FA70-232135D9346B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487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69" name="Picture 268" descr="A cloud with lightning bolt and a blue dot&#10;&#10;Description automatically generated">
            <a:extLst>
              <a:ext uri="{FF2B5EF4-FFF2-40B4-BE49-F238E27FC236}">
                <a16:creationId xmlns:a16="http://schemas.microsoft.com/office/drawing/2014/main" id="{BB198465-FEA6-CB7A-1DF0-A8B802EBD8B9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294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71" name="Picture 270" descr="A white line with a blue dot and a lightning bolt&#10;&#10;Description automatically generated">
            <a:extLst>
              <a:ext uri="{FF2B5EF4-FFF2-40B4-BE49-F238E27FC236}">
                <a16:creationId xmlns:a16="http://schemas.microsoft.com/office/drawing/2014/main" id="{DBC823F5-D6FC-3382-EE36-D15A1BD2662C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294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73" name="Picture 272" descr="A white line drawing of a drop of water&#10;&#10;Description automatically generated">
            <a:extLst>
              <a:ext uri="{FF2B5EF4-FFF2-40B4-BE49-F238E27FC236}">
                <a16:creationId xmlns:a16="http://schemas.microsoft.com/office/drawing/2014/main" id="{1293575B-5773-83CB-306F-9EE00034E873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294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75" name="Picture 274" descr="A white lines with a blue dot in the middle&#10;&#10;Description automatically generated">
            <a:extLst>
              <a:ext uri="{FF2B5EF4-FFF2-40B4-BE49-F238E27FC236}">
                <a16:creationId xmlns:a16="http://schemas.microsoft.com/office/drawing/2014/main" id="{0A6FD5B9-048E-F3B4-E70A-B4D288E6072A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294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77" name="Picture 276" descr="A white circle with a blue dot in the center&#10;&#10;Description automatically generated">
            <a:extLst>
              <a:ext uri="{FF2B5EF4-FFF2-40B4-BE49-F238E27FC236}">
                <a16:creationId xmlns:a16="http://schemas.microsoft.com/office/drawing/2014/main" id="{9F3243A2-8F0A-1C9C-9EB4-BDAF10EEDB28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294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79" name="Picture 278" descr="A white line drawing of a sun with a blue dot&#10;&#10;Description automatically generated">
            <a:extLst>
              <a:ext uri="{FF2B5EF4-FFF2-40B4-BE49-F238E27FC236}">
                <a16:creationId xmlns:a16="http://schemas.microsoft.com/office/drawing/2014/main" id="{9362D814-B791-8BE5-68A0-B8EE020E7976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101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81" name="Picture 280" descr="A moon and zzz logo&#10;&#10;Description automatically generated">
            <a:extLst>
              <a:ext uri="{FF2B5EF4-FFF2-40B4-BE49-F238E27FC236}">
                <a16:creationId xmlns:a16="http://schemas.microsoft.com/office/drawing/2014/main" id="{45CE391C-5541-8051-326C-F5F4E3BB8BED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101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83" name="Picture 282" descr="A white star with a blue dot&#10;&#10;Description automatically generated">
            <a:extLst>
              <a:ext uri="{FF2B5EF4-FFF2-40B4-BE49-F238E27FC236}">
                <a16:creationId xmlns:a16="http://schemas.microsoft.com/office/drawing/2014/main" id="{31EAC283-7888-EC6D-CB84-0F473EFA690D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101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85" name="Picture 284" descr="A white star with blue dot and blue ball&#10;&#10;Description automatically generated with medium confidence">
            <a:extLst>
              <a:ext uri="{FF2B5EF4-FFF2-40B4-BE49-F238E27FC236}">
                <a16:creationId xmlns:a16="http://schemas.microsoft.com/office/drawing/2014/main" id="{DD02895D-32D3-C932-29F0-788C5DFA6EA6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101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87" name="Picture 286" descr="A rainbow and clouds with a blue dot&#10;&#10;Description automatically generated">
            <a:extLst>
              <a:ext uri="{FF2B5EF4-FFF2-40B4-BE49-F238E27FC236}">
                <a16:creationId xmlns:a16="http://schemas.microsoft.com/office/drawing/2014/main" id="{F05305AD-25A7-EB2B-9D5C-4424A7DE6866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101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89" name="Picture 288" descr="A white outline of a teddy bear with a blue ball&#10;&#10;Description automatically generated">
            <a:extLst>
              <a:ext uri="{FF2B5EF4-FFF2-40B4-BE49-F238E27FC236}">
                <a16:creationId xmlns:a16="http://schemas.microsoft.com/office/drawing/2014/main" id="{F107DBDB-13D5-2405-1CD9-033C6F993277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908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91" name="Picture 290" descr="A white and blue microphone&#10;&#10;Description automatically generated">
            <a:extLst>
              <a:ext uri="{FF2B5EF4-FFF2-40B4-BE49-F238E27FC236}">
                <a16:creationId xmlns:a16="http://schemas.microsoft.com/office/drawing/2014/main" id="{1045E825-AE18-059B-8657-ACEC852391CA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908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93" name="Picture 292" descr="A white line drawing of a game controller&#10;&#10;Description automatically generated">
            <a:extLst>
              <a:ext uri="{FF2B5EF4-FFF2-40B4-BE49-F238E27FC236}">
                <a16:creationId xmlns:a16="http://schemas.microsoft.com/office/drawing/2014/main" id="{95D1783D-CFB8-BDD9-16DC-0515FCB1F998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908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95" name="Picture 294" descr="A white apple with a blue dot&#10;&#10;Description automatically generated">
            <a:extLst>
              <a:ext uri="{FF2B5EF4-FFF2-40B4-BE49-F238E27FC236}">
                <a16:creationId xmlns:a16="http://schemas.microsoft.com/office/drawing/2014/main" id="{E1FCD970-F344-B808-1D7C-442B920D5340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908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97" name="Picture 296" descr="A white outline of a trophy&#10;&#10;Description automatically generated">
            <a:extLst>
              <a:ext uri="{FF2B5EF4-FFF2-40B4-BE49-F238E27FC236}">
                <a16:creationId xmlns:a16="http://schemas.microsoft.com/office/drawing/2014/main" id="{840D3CC9-93A2-EFF4-3946-0BCF34ED0686}"/>
              </a:ext>
            </a:extLst>
          </p:cNvPr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908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99" name="Picture 298" descr="A white line drawing of a medal&#10;&#10;Description automatically generated">
            <a:extLst>
              <a:ext uri="{FF2B5EF4-FFF2-40B4-BE49-F238E27FC236}">
                <a16:creationId xmlns:a16="http://schemas.microsoft.com/office/drawing/2014/main" id="{78C0B45C-5AF5-86AA-E5CB-67C0FFF2E00D}"/>
              </a:ext>
            </a:extLst>
          </p:cNvPr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11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01" name="Picture 300">
            <a:extLst>
              <a:ext uri="{FF2B5EF4-FFF2-40B4-BE49-F238E27FC236}">
                <a16:creationId xmlns:a16="http://schemas.microsoft.com/office/drawing/2014/main" id="{3C0E98D8-C14B-4CD5-A69C-0D7B1F1DA98B}"/>
              </a:ext>
            </a:extLst>
          </p:cNvPr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5711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03" name="Picture 302" descr="A white line art of a statue&#10;&#10;Description automatically generated">
            <a:extLst>
              <a:ext uri="{FF2B5EF4-FFF2-40B4-BE49-F238E27FC236}">
                <a16:creationId xmlns:a16="http://schemas.microsoft.com/office/drawing/2014/main" id="{35BF7946-E778-1F2F-0FED-C5394518AA67}"/>
              </a:ext>
            </a:extLst>
          </p:cNvPr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11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05" name="Picture 304" descr="A hand holding a trophy&#10;&#10;Description automatically generated">
            <a:extLst>
              <a:ext uri="{FF2B5EF4-FFF2-40B4-BE49-F238E27FC236}">
                <a16:creationId xmlns:a16="http://schemas.microsoft.com/office/drawing/2014/main" id="{33540124-4D38-CEE7-22BE-573D20E3330C}"/>
              </a:ext>
            </a:extLst>
          </p:cNvPr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11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07" name="Picture 306" descr="A white line drawing of a weight scale&#10;&#10;Description automatically generated">
            <a:extLst>
              <a:ext uri="{FF2B5EF4-FFF2-40B4-BE49-F238E27FC236}">
                <a16:creationId xmlns:a16="http://schemas.microsoft.com/office/drawing/2014/main" id="{6D872472-25F4-B3F0-88B8-DADAE154E29D}"/>
              </a:ext>
            </a:extLst>
          </p:cNvPr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11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28128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70279-1C88-4EB3-204D-92A64BAA4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016E7-B121-CFCB-25AB-CEFFA0CC3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5"/>
            <a:ext cx="11430000" cy="387798"/>
          </a:xfrm>
        </p:spPr>
        <p:txBody>
          <a:bodyPr wrap="square" lIns="0" tIns="0" rIns="0" bIns="0" anchor="t" anchorCtr="0">
            <a:spAutoFit/>
          </a:bodyPr>
          <a:lstStyle/>
          <a:p>
            <a:r>
              <a:rPr lang="en-US" sz="2800" dirty="0"/>
              <a:t>Icons: Basic Library — White with Light Blue Dot (Page 6)</a:t>
            </a:r>
          </a:p>
        </p:txBody>
      </p:sp>
      <p:pic>
        <p:nvPicPr>
          <p:cNvPr id="5" name="Picture 4" descr="A white line with a blue dot on a black background&#10;&#10;Description automatically generated">
            <a:extLst>
              <a:ext uri="{FF2B5EF4-FFF2-40B4-BE49-F238E27FC236}">
                <a16:creationId xmlns:a16="http://schemas.microsoft.com/office/drawing/2014/main" id="{35EC50F1-1DFD-8F25-B7E7-5A0546377D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89" y="1508647"/>
            <a:ext cx="837245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" name="Picture 2" descr="A white line drawing of a megaphone&#10;&#10;Description automatically generated">
            <a:extLst>
              <a:ext uri="{FF2B5EF4-FFF2-40B4-BE49-F238E27FC236}">
                <a16:creationId xmlns:a16="http://schemas.microsoft.com/office/drawing/2014/main" id="{744AC470-E84B-2988-B945-270E58EAEA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89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" name="Picture 3" descr="A white and blue telephone&#10;&#10;Description automatically generated">
            <a:extLst>
              <a:ext uri="{FF2B5EF4-FFF2-40B4-BE49-F238E27FC236}">
                <a16:creationId xmlns:a16="http://schemas.microsoft.com/office/drawing/2014/main" id="{453DC606-0726-6D0D-8B7C-6AAC25F6DC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89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6" name="Picture 5" descr="A white line drawing of a drum with sticks&#10;&#10;Description automatically generated">
            <a:extLst>
              <a:ext uri="{FF2B5EF4-FFF2-40B4-BE49-F238E27FC236}">
                <a16:creationId xmlns:a16="http://schemas.microsoft.com/office/drawing/2014/main" id="{9819F65B-F64B-5C4F-E2FB-DBC3C5AF0F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89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7" name="Picture 6" descr="A white line drawing of a microphone&#10;&#10;Description automatically generated">
            <a:extLst>
              <a:ext uri="{FF2B5EF4-FFF2-40B4-BE49-F238E27FC236}">
                <a16:creationId xmlns:a16="http://schemas.microsoft.com/office/drawing/2014/main" id="{61750A67-94B9-97A2-3BE9-198C593DCD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89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5" name="Picture 24" descr="A white line drawing of a guitar&#10;&#10;Description automatically generated">
            <a:extLst>
              <a:ext uri="{FF2B5EF4-FFF2-40B4-BE49-F238E27FC236}">
                <a16:creationId xmlns:a16="http://schemas.microsoft.com/office/drawing/2014/main" id="{9B0219D3-ABA4-2609-D3A9-F04BB099BA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282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9" name="Picture 28" descr="A white line drawing of a trumpet&#10;&#10;Description automatically generated">
            <a:extLst>
              <a:ext uri="{FF2B5EF4-FFF2-40B4-BE49-F238E27FC236}">
                <a16:creationId xmlns:a16="http://schemas.microsoft.com/office/drawing/2014/main" id="{BAE1226B-5410-3722-4D6A-C882E8BAD37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281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3" name="Picture 32" descr="A white line with a blue dot in the middle&#10;&#10;Description automatically generated">
            <a:extLst>
              <a:ext uri="{FF2B5EF4-FFF2-40B4-BE49-F238E27FC236}">
                <a16:creationId xmlns:a16="http://schemas.microsoft.com/office/drawing/2014/main" id="{4A41C072-CF08-90E7-0967-5DE8948B253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281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7" name="Picture 36" descr="A white and blue drink glass&#10;&#10;Description automatically generated">
            <a:extLst>
              <a:ext uri="{FF2B5EF4-FFF2-40B4-BE49-F238E27FC236}">
                <a16:creationId xmlns:a16="http://schemas.microsoft.com/office/drawing/2014/main" id="{3EC84480-25B0-F1B5-62CF-261CE4CCBB6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281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1" name="Picture 40" descr="A white line drawing of a wine glass with a blue dot&#10;&#10;Description automatically generated">
            <a:extLst>
              <a:ext uri="{FF2B5EF4-FFF2-40B4-BE49-F238E27FC236}">
                <a16:creationId xmlns:a16="http://schemas.microsoft.com/office/drawing/2014/main" id="{A9BE5F05-EBA3-1C4F-8440-EDE2233D789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281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5" name="Picture 44" descr="A white line drawing of a cup&#10;&#10;Description automatically generated">
            <a:extLst>
              <a:ext uri="{FF2B5EF4-FFF2-40B4-BE49-F238E27FC236}">
                <a16:creationId xmlns:a16="http://schemas.microsoft.com/office/drawing/2014/main" id="{A94ABE7F-E32F-BACC-FBEE-03C025A1561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330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9" name="Picture 48" descr="A white line drawing of a mug of beer&#10;&#10;Description automatically generated">
            <a:extLst>
              <a:ext uri="{FF2B5EF4-FFF2-40B4-BE49-F238E27FC236}">
                <a16:creationId xmlns:a16="http://schemas.microsoft.com/office/drawing/2014/main" id="{A3C2D0B7-DD4E-092F-72FF-62A5A01F297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73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53" name="Picture 52" descr="A white line drawing of a cake&#10;&#10;Description automatically generated">
            <a:extLst>
              <a:ext uri="{FF2B5EF4-FFF2-40B4-BE49-F238E27FC236}">
                <a16:creationId xmlns:a16="http://schemas.microsoft.com/office/drawing/2014/main" id="{F563F4DB-8953-0FBC-D971-A09D86B9AF5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73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57" name="Picture 56" descr="A white line drawing of popcorn and a drink&#10;&#10;Description automatically generated">
            <a:extLst>
              <a:ext uri="{FF2B5EF4-FFF2-40B4-BE49-F238E27FC236}">
                <a16:creationId xmlns:a16="http://schemas.microsoft.com/office/drawing/2014/main" id="{2EC024C5-8152-32CD-9AFC-60FFE3B1437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73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61" name="Picture 60" descr="A white lines with a blue dot on it&#10;&#10;Description automatically generated">
            <a:extLst>
              <a:ext uri="{FF2B5EF4-FFF2-40B4-BE49-F238E27FC236}">
                <a16:creationId xmlns:a16="http://schemas.microsoft.com/office/drawing/2014/main" id="{A5CD1A74-3D65-52C7-FA50-5F4AE3C6C8A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73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93" name="Picture 192" descr="A white line on a black background&#10;&#10;Description automatically generated">
            <a:extLst>
              <a:ext uri="{FF2B5EF4-FFF2-40B4-BE49-F238E27FC236}">
                <a16:creationId xmlns:a16="http://schemas.microsoft.com/office/drawing/2014/main" id="{216625A3-C1D2-78C3-4436-76A09B99EBF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378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97" name="Picture 196" descr="A white watch with a blue dot&#10;&#10;Description automatically generated">
            <a:extLst>
              <a:ext uri="{FF2B5EF4-FFF2-40B4-BE49-F238E27FC236}">
                <a16:creationId xmlns:a16="http://schemas.microsoft.com/office/drawing/2014/main" id="{D2559FFA-1B9A-1093-60A4-9242E558711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65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01" name="Picture 200" descr="A clock with a blue dot&#10;&#10;Description automatically generated">
            <a:extLst>
              <a:ext uri="{FF2B5EF4-FFF2-40B4-BE49-F238E27FC236}">
                <a16:creationId xmlns:a16="http://schemas.microsoft.com/office/drawing/2014/main" id="{5B99DE39-D268-5364-6BC1-72013C5ABA7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65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05" name="Picture 204" descr="A white line drawing of a speedometer&#10;&#10;Description automatically generated">
            <a:extLst>
              <a:ext uri="{FF2B5EF4-FFF2-40B4-BE49-F238E27FC236}">
                <a16:creationId xmlns:a16="http://schemas.microsoft.com/office/drawing/2014/main" id="{CEFBEA96-EF0D-087F-D7C6-8EC8CFDC3FB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65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09" name="Picture 208" descr="A white line drawing of a hourglass&#10;&#10;Description automatically generated">
            <a:extLst>
              <a:ext uri="{FF2B5EF4-FFF2-40B4-BE49-F238E27FC236}">
                <a16:creationId xmlns:a16="http://schemas.microsoft.com/office/drawing/2014/main" id="{B772035F-5505-F036-2E97-6AF84784ED1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65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13" name="Picture 212" descr="A white line drawing of a stopwatch&#10;&#10;Description automatically generated">
            <a:extLst>
              <a:ext uri="{FF2B5EF4-FFF2-40B4-BE49-F238E27FC236}">
                <a16:creationId xmlns:a16="http://schemas.microsoft.com/office/drawing/2014/main" id="{7E379CA4-E31E-0990-CF3A-A29983408E74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426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16" name="Picture 215" descr="A white line drawing of a stopwatch&#10;&#10;Description automatically generated">
            <a:extLst>
              <a:ext uri="{FF2B5EF4-FFF2-40B4-BE49-F238E27FC236}">
                <a16:creationId xmlns:a16="http://schemas.microsoft.com/office/drawing/2014/main" id="{C6999F72-52C2-C13E-7786-289E55CDCDA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757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20" name="Picture 219" descr="A white line drawing of a fire&#10;&#10;Description automatically generated">
            <a:extLst>
              <a:ext uri="{FF2B5EF4-FFF2-40B4-BE49-F238E27FC236}">
                <a16:creationId xmlns:a16="http://schemas.microsoft.com/office/drawing/2014/main" id="{DC217AEB-10E3-699A-C227-DE0515BE1F1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757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24" name="Picture 223" descr="A white line drawing of a fire&#10;&#10;Description automatically generated">
            <a:extLst>
              <a:ext uri="{FF2B5EF4-FFF2-40B4-BE49-F238E27FC236}">
                <a16:creationId xmlns:a16="http://schemas.microsoft.com/office/drawing/2014/main" id="{D113D305-8E56-BC28-81B3-0D7727444976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757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28" name="Picture 227" descr="A white line drawing of a person&#10;&#10;Description automatically generated">
            <a:extLst>
              <a:ext uri="{FF2B5EF4-FFF2-40B4-BE49-F238E27FC236}">
                <a16:creationId xmlns:a16="http://schemas.microsoft.com/office/drawing/2014/main" id="{A5486C61-F05C-CF59-CA40-D8179B44290F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757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31" name="Picture 230" descr="A white line drawing of a person&#10;&#10;Description automatically generated">
            <a:extLst>
              <a:ext uri="{FF2B5EF4-FFF2-40B4-BE49-F238E27FC236}">
                <a16:creationId xmlns:a16="http://schemas.microsoft.com/office/drawing/2014/main" id="{C7A5539D-175D-C950-9262-814831459DE5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474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35" name="Picture 234" descr="A white line drawing of a person&#10;&#10;Description automatically generated">
            <a:extLst>
              <a:ext uri="{FF2B5EF4-FFF2-40B4-BE49-F238E27FC236}">
                <a16:creationId xmlns:a16="http://schemas.microsoft.com/office/drawing/2014/main" id="{9AE2F146-107A-0604-9C9E-959B9D3CC43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249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39" name="Picture 238" descr="A white line drawing of a person&#10;&#10;Description automatically generated">
            <a:extLst>
              <a:ext uri="{FF2B5EF4-FFF2-40B4-BE49-F238E27FC236}">
                <a16:creationId xmlns:a16="http://schemas.microsoft.com/office/drawing/2014/main" id="{8C9A75EE-6136-1E84-74CA-4582E0922B06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249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43" name="Picture 242" descr="A white line drawing of a person&#10;&#10;Description automatically generated">
            <a:extLst>
              <a:ext uri="{FF2B5EF4-FFF2-40B4-BE49-F238E27FC236}">
                <a16:creationId xmlns:a16="http://schemas.microsoft.com/office/drawing/2014/main" id="{88D60977-43D9-F606-F042-0B64C53FFCF1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249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45" name="Picture 244" descr="A white line drawing of a person&#10;&#10;Description automatically generated">
            <a:extLst>
              <a:ext uri="{FF2B5EF4-FFF2-40B4-BE49-F238E27FC236}">
                <a16:creationId xmlns:a16="http://schemas.microsoft.com/office/drawing/2014/main" id="{3D532661-143E-344C-89AB-C51C07D24205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249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47" name="Picture 246" descr="A white line drawing of a person&#10;&#10;Description automatically generated">
            <a:extLst>
              <a:ext uri="{FF2B5EF4-FFF2-40B4-BE49-F238E27FC236}">
                <a16:creationId xmlns:a16="http://schemas.microsoft.com/office/drawing/2014/main" id="{CE16B05D-E2BD-3E16-7FE7-EEE4B4D5FD19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522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49" name="Picture 248" descr="A white line drawing of a person and person&#10;&#10;Description automatically generated">
            <a:extLst>
              <a:ext uri="{FF2B5EF4-FFF2-40B4-BE49-F238E27FC236}">
                <a16:creationId xmlns:a16="http://schemas.microsoft.com/office/drawing/2014/main" id="{EB1A7BA2-DCA9-3AE3-79D2-1D8171E05073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741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51" name="Picture 250" descr="A white outline of a person with a beard and glasses&#10;&#10;Description automatically generated">
            <a:extLst>
              <a:ext uri="{FF2B5EF4-FFF2-40B4-BE49-F238E27FC236}">
                <a16:creationId xmlns:a16="http://schemas.microsoft.com/office/drawing/2014/main" id="{7725DBB9-618E-1500-6D38-CBD0F74C19A1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741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65" name="Picture 264" descr="A person and person with white outline on black background&#10;&#10;Description automatically generated">
            <a:extLst>
              <a:ext uri="{FF2B5EF4-FFF2-40B4-BE49-F238E27FC236}">
                <a16:creationId xmlns:a16="http://schemas.microsoft.com/office/drawing/2014/main" id="{AB335A6B-4FC8-6D3C-F7B2-C789E68EA88A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741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67" name="Picture 266" descr="A white line drawing of a person&#10;&#10;Description automatically generated">
            <a:extLst>
              <a:ext uri="{FF2B5EF4-FFF2-40B4-BE49-F238E27FC236}">
                <a16:creationId xmlns:a16="http://schemas.microsoft.com/office/drawing/2014/main" id="{5C239055-EC72-6722-9D59-D6A7D4588E14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741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69" name="Picture 268" descr="A white line drawing of a person&#10;&#10;Description automatically generated">
            <a:extLst>
              <a:ext uri="{FF2B5EF4-FFF2-40B4-BE49-F238E27FC236}">
                <a16:creationId xmlns:a16="http://schemas.microsoft.com/office/drawing/2014/main" id="{B2B3F7CB-4B76-8C4C-556F-50CC1B00D95E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570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71" name="Picture 270" descr="A white outline of a person with a blue dot&#10;&#10;Description automatically generated">
            <a:extLst>
              <a:ext uri="{FF2B5EF4-FFF2-40B4-BE49-F238E27FC236}">
                <a16:creationId xmlns:a16="http://schemas.microsoft.com/office/drawing/2014/main" id="{C9995FED-56B7-BC25-B56E-270D30F90C32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233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73" name="Picture 272" descr="A white line drawing of a person with a dollar sign&#10;&#10;Description automatically generated">
            <a:extLst>
              <a:ext uri="{FF2B5EF4-FFF2-40B4-BE49-F238E27FC236}">
                <a16:creationId xmlns:a16="http://schemas.microsoft.com/office/drawing/2014/main" id="{1ABA0B9C-B128-C7DE-8E90-4BE295A3FAC4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233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75" name="Picture 274" descr="A white line drawing of a person with a dollar sign&#10;&#10;Description automatically generated">
            <a:extLst>
              <a:ext uri="{FF2B5EF4-FFF2-40B4-BE49-F238E27FC236}">
                <a16:creationId xmlns:a16="http://schemas.microsoft.com/office/drawing/2014/main" id="{F7769D0D-3D0A-3CDB-DBED-5E4739A9A020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233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77" name="Picture 276" descr="A group of people with a blue circle&#10;&#10;Description automatically generated">
            <a:extLst>
              <a:ext uri="{FF2B5EF4-FFF2-40B4-BE49-F238E27FC236}">
                <a16:creationId xmlns:a16="http://schemas.microsoft.com/office/drawing/2014/main" id="{82B6E859-9C58-2BC6-6E77-E46B6B9ACDDC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233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79" name="Picture 278" descr="A group of people with a blue circle&#10;&#10;Description automatically generated">
            <a:extLst>
              <a:ext uri="{FF2B5EF4-FFF2-40B4-BE49-F238E27FC236}">
                <a16:creationId xmlns:a16="http://schemas.microsoft.com/office/drawing/2014/main" id="{E978FF78-A726-F3D8-4F94-476D4251FD03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618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81" name="Picture 280" descr="A white line drawing of a person and a gear&#10;&#10;Description automatically generated">
            <a:extLst>
              <a:ext uri="{FF2B5EF4-FFF2-40B4-BE49-F238E27FC236}">
                <a16:creationId xmlns:a16="http://schemas.microsoft.com/office/drawing/2014/main" id="{856F42EE-9367-893A-2C69-18CD56B2EA60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725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83" name="Picture 282" descr="A white outline of a person with a blue dot and a gear&#10;&#10;Description automatically generated">
            <a:extLst>
              <a:ext uri="{FF2B5EF4-FFF2-40B4-BE49-F238E27FC236}">
                <a16:creationId xmlns:a16="http://schemas.microsoft.com/office/drawing/2014/main" id="{959064AD-6007-5F39-B938-1FD0CFFCFB7B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725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85" name="Picture 284" descr="A white line drawing of a person&#10;&#10;Description automatically generated">
            <a:extLst>
              <a:ext uri="{FF2B5EF4-FFF2-40B4-BE49-F238E27FC236}">
                <a16:creationId xmlns:a16="http://schemas.microsoft.com/office/drawing/2014/main" id="{5B0DC6AE-ADC2-77A9-8F12-16D20E465B3B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725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87" name="Picture 286" descr="A white line drawing of a person&#10;&#10;Description automatically generated">
            <a:extLst>
              <a:ext uri="{FF2B5EF4-FFF2-40B4-BE49-F238E27FC236}">
                <a16:creationId xmlns:a16="http://schemas.microsoft.com/office/drawing/2014/main" id="{5A3A925A-43C2-F4DB-243E-AF64B136A42A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725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89" name="Picture 288" descr="A white outline of a person with a blue bubble&#10;&#10;Description automatically generated">
            <a:extLst>
              <a:ext uri="{FF2B5EF4-FFF2-40B4-BE49-F238E27FC236}">
                <a16:creationId xmlns:a16="http://schemas.microsoft.com/office/drawing/2014/main" id="{28ABAD9B-2FC5-33C2-654E-C1DE1CF3719E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666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91" name="Picture 290" descr="A white line drawing of a person with a blue bubble&#10;&#10;Description automatically generated">
            <a:extLst>
              <a:ext uri="{FF2B5EF4-FFF2-40B4-BE49-F238E27FC236}">
                <a16:creationId xmlns:a16="http://schemas.microsoft.com/office/drawing/2014/main" id="{E24732F6-D43E-FE2E-2D8E-F121D3ABF611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217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93" name="Picture 292" descr="A white outline of a person with a blue bubble&#10;&#10;Description automatically generated">
            <a:extLst>
              <a:ext uri="{FF2B5EF4-FFF2-40B4-BE49-F238E27FC236}">
                <a16:creationId xmlns:a16="http://schemas.microsoft.com/office/drawing/2014/main" id="{CBBAF329-A2F8-1E56-78E1-3C58D272FD03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217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95" name="Picture 294" descr="A white outline of a person with a speech bubble&#10;&#10;Description automatically generated">
            <a:extLst>
              <a:ext uri="{FF2B5EF4-FFF2-40B4-BE49-F238E27FC236}">
                <a16:creationId xmlns:a16="http://schemas.microsoft.com/office/drawing/2014/main" id="{1AC17781-7D00-C21F-C6DF-BDA66D76E839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217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97" name="Picture 296" descr="A white outline of a person at a podium&#10;&#10;Description automatically generated">
            <a:extLst>
              <a:ext uri="{FF2B5EF4-FFF2-40B4-BE49-F238E27FC236}">
                <a16:creationId xmlns:a16="http://schemas.microsoft.com/office/drawing/2014/main" id="{C4637769-F227-B2AA-8800-DA6ACFB6510A}"/>
              </a:ext>
            </a:extLst>
          </p:cNvPr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217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99" name="Picture 298" descr="A white outline of a person at a podium&#10;&#10;Description automatically generated">
            <a:extLst>
              <a:ext uri="{FF2B5EF4-FFF2-40B4-BE49-F238E27FC236}">
                <a16:creationId xmlns:a16="http://schemas.microsoft.com/office/drawing/2014/main" id="{3846380E-B450-BEB5-7BF8-57B369D61C15}"/>
              </a:ext>
            </a:extLst>
          </p:cNvPr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11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01" name="Picture 300" descr="A white line drawing of a person at a podium&#10;&#10;Description automatically generated">
            <a:extLst>
              <a:ext uri="{FF2B5EF4-FFF2-40B4-BE49-F238E27FC236}">
                <a16:creationId xmlns:a16="http://schemas.microsoft.com/office/drawing/2014/main" id="{2AFF8F9A-801F-F1D1-C162-6C895C69A6FF}"/>
              </a:ext>
            </a:extLst>
          </p:cNvPr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11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03" name="Picture 302" descr="A white outline of a person at a desk&#10;&#10;Description automatically generated">
            <a:extLst>
              <a:ext uri="{FF2B5EF4-FFF2-40B4-BE49-F238E27FC236}">
                <a16:creationId xmlns:a16="http://schemas.microsoft.com/office/drawing/2014/main" id="{E0F62054-2DAE-2DFF-A4E6-6F216C516072}"/>
              </a:ext>
            </a:extLst>
          </p:cNvPr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11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05" name="Picture 304" descr="A white line drawing of a person and a paper&#10;&#10;Description automatically generated">
            <a:extLst>
              <a:ext uri="{FF2B5EF4-FFF2-40B4-BE49-F238E27FC236}">
                <a16:creationId xmlns:a16="http://schemas.microsoft.com/office/drawing/2014/main" id="{9DDD416C-24FA-595C-ECC0-584839574350}"/>
              </a:ext>
            </a:extLst>
          </p:cNvPr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11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07" name="Picture 306" descr="A white outline of a person with a blue dot on her head&#10;&#10;Description automatically generated">
            <a:extLst>
              <a:ext uri="{FF2B5EF4-FFF2-40B4-BE49-F238E27FC236}">
                <a16:creationId xmlns:a16="http://schemas.microsoft.com/office/drawing/2014/main" id="{8E4D8BC8-7930-4651-5C26-FF64633D99D2}"/>
              </a:ext>
            </a:extLst>
          </p:cNvPr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11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293125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CE425-051D-7085-2ED0-C088A49FC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0B630-2A94-C0CC-EB94-F2635A8F9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5"/>
            <a:ext cx="11430000" cy="387798"/>
          </a:xfrm>
        </p:spPr>
        <p:txBody>
          <a:bodyPr wrap="square" lIns="0" tIns="0" rIns="0" bIns="0" anchor="t" anchorCtr="0">
            <a:spAutoFit/>
          </a:bodyPr>
          <a:lstStyle/>
          <a:p>
            <a:r>
              <a:rPr lang="en-US" sz="2800" dirty="0"/>
              <a:t>Icons: Basic Library — White with Light Blue Dot (Page 7)</a:t>
            </a:r>
          </a:p>
        </p:txBody>
      </p:sp>
      <p:pic>
        <p:nvPicPr>
          <p:cNvPr id="5" name="Picture 4" descr="A white line drawing of a person with a microphone&#10;&#10;Description automatically generated">
            <a:extLst>
              <a:ext uri="{FF2B5EF4-FFF2-40B4-BE49-F238E27FC236}">
                <a16:creationId xmlns:a16="http://schemas.microsoft.com/office/drawing/2014/main" id="{3AF7900A-5C7F-01D8-2ECE-F45A79C539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89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" name="Picture 2" descr="A person with a microphone&#10;&#10;Description automatically generated">
            <a:extLst>
              <a:ext uri="{FF2B5EF4-FFF2-40B4-BE49-F238E27FC236}">
                <a16:creationId xmlns:a16="http://schemas.microsoft.com/office/drawing/2014/main" id="{E9078401-DC8C-D50F-862F-5152EEB760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89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" name="Picture 3" descr="A person with a microphone&#10;&#10;Description automatically generated">
            <a:extLst>
              <a:ext uri="{FF2B5EF4-FFF2-40B4-BE49-F238E27FC236}">
                <a16:creationId xmlns:a16="http://schemas.microsoft.com/office/drawing/2014/main" id="{9600D911-4A7A-1565-902C-5BF44A7711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89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6" name="Picture 5" descr="A group of people with a blue circle&#10;&#10;Description automatically generated">
            <a:extLst>
              <a:ext uri="{FF2B5EF4-FFF2-40B4-BE49-F238E27FC236}">
                <a16:creationId xmlns:a16="http://schemas.microsoft.com/office/drawing/2014/main" id="{3AE24A23-1CC5-8062-F174-C6B48ED334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89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825FC9-B85A-4B58-362D-9705815443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89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5" name="Picture 24" descr="A group of people with a blue dot&#10;&#10;Description automatically generated">
            <a:extLst>
              <a:ext uri="{FF2B5EF4-FFF2-40B4-BE49-F238E27FC236}">
                <a16:creationId xmlns:a16="http://schemas.microsoft.com/office/drawing/2014/main" id="{893A832B-4B91-546D-589E-7744E81476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265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9" name="Picture 28" descr="A white outline of a person and two children&#10;&#10;Description automatically generated">
            <a:extLst>
              <a:ext uri="{FF2B5EF4-FFF2-40B4-BE49-F238E27FC236}">
                <a16:creationId xmlns:a16="http://schemas.microsoft.com/office/drawing/2014/main" id="{E17A67F3-01C0-36A3-4126-6C5DBD2A0F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265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3" name="Picture 32" descr="A white line drawing of a person and two people&#10;&#10;Description automatically generated">
            <a:extLst>
              <a:ext uri="{FF2B5EF4-FFF2-40B4-BE49-F238E27FC236}">
                <a16:creationId xmlns:a16="http://schemas.microsoft.com/office/drawing/2014/main" id="{8E37C69F-1324-6C5A-D8C7-31302ABAAB0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265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7" name="Picture 36" descr="A white outline of a person and two children&#10;&#10;Description automatically generated">
            <a:extLst>
              <a:ext uri="{FF2B5EF4-FFF2-40B4-BE49-F238E27FC236}">
                <a16:creationId xmlns:a16="http://schemas.microsoft.com/office/drawing/2014/main" id="{133B600E-FE15-C8E6-E50B-1E55D538A5B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265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1" name="Picture 40" descr="A white line drawing of a family&#10;&#10;Description automatically generated">
            <a:extLst>
              <a:ext uri="{FF2B5EF4-FFF2-40B4-BE49-F238E27FC236}">
                <a16:creationId xmlns:a16="http://schemas.microsoft.com/office/drawing/2014/main" id="{F9AC5159-B5C2-0CA5-36A6-D939C0F44C1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265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5" name="Picture 44" descr="A white line drawing of two people&#10;&#10;Description automatically generated">
            <a:extLst>
              <a:ext uri="{FF2B5EF4-FFF2-40B4-BE49-F238E27FC236}">
                <a16:creationId xmlns:a16="http://schemas.microsoft.com/office/drawing/2014/main" id="{0BE1107A-4D38-B693-ED5C-A92D694586A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741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9" name="Picture 48" descr="A white line drawing of a person and person&#10;&#10;Description automatically generated">
            <a:extLst>
              <a:ext uri="{FF2B5EF4-FFF2-40B4-BE49-F238E27FC236}">
                <a16:creationId xmlns:a16="http://schemas.microsoft.com/office/drawing/2014/main" id="{B7FA21DB-16F3-AC1F-A7C7-209604659D0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741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53" name="Picture 52" descr="A white line drawing of two people&#10;&#10;Description automatically generated">
            <a:extLst>
              <a:ext uri="{FF2B5EF4-FFF2-40B4-BE49-F238E27FC236}">
                <a16:creationId xmlns:a16="http://schemas.microsoft.com/office/drawing/2014/main" id="{F64D2C67-E649-C03D-A131-4A1070296E9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741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57" name="Picture 56" descr="A white line drawing of a person and a heart&#10;&#10;Description automatically generated">
            <a:extLst>
              <a:ext uri="{FF2B5EF4-FFF2-40B4-BE49-F238E27FC236}">
                <a16:creationId xmlns:a16="http://schemas.microsoft.com/office/drawing/2014/main" id="{C77447A2-B29D-70D9-D367-23C9E0B02A2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741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61" name="Picture 60" descr="A white stick figure walking up stairs with a blue ball&#10;&#10;Description automatically generated">
            <a:extLst>
              <a:ext uri="{FF2B5EF4-FFF2-40B4-BE49-F238E27FC236}">
                <a16:creationId xmlns:a16="http://schemas.microsoft.com/office/drawing/2014/main" id="{E1609E56-958F-F2E5-6AD2-75DB0957B6F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741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93" name="Picture 192" descr="A white line drawing of a person and person&#10;&#10;Description automatically generated">
            <a:extLst>
              <a:ext uri="{FF2B5EF4-FFF2-40B4-BE49-F238E27FC236}">
                <a16:creationId xmlns:a16="http://schemas.microsoft.com/office/drawing/2014/main" id="{CF56A373-2FB9-4693-4A62-45E4729433B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217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97" name="Picture 196" descr="A white line drawing of a person with a blue ball&#10;&#10;Description automatically generated">
            <a:extLst>
              <a:ext uri="{FF2B5EF4-FFF2-40B4-BE49-F238E27FC236}">
                <a16:creationId xmlns:a16="http://schemas.microsoft.com/office/drawing/2014/main" id="{6AC15150-B77B-9EEC-1323-4479D3003CF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217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01" name="Picture 200" descr="A white outline of a doctor with a stethoscope&#10;&#10;Description automatically generated">
            <a:extLst>
              <a:ext uri="{FF2B5EF4-FFF2-40B4-BE49-F238E27FC236}">
                <a16:creationId xmlns:a16="http://schemas.microsoft.com/office/drawing/2014/main" id="{58F31379-3639-0AE9-3A80-45B6806BC15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217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05" name="Picture 204" descr="A white line drawing of a person with a stethoscope&#10;&#10;Description automatically generated">
            <a:extLst>
              <a:ext uri="{FF2B5EF4-FFF2-40B4-BE49-F238E27FC236}">
                <a16:creationId xmlns:a16="http://schemas.microsoft.com/office/drawing/2014/main" id="{6DBFA134-275E-66FB-81D5-AF321929EB7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217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09" name="Picture 208" descr="A person lying on a bed&#10;&#10;Description automatically generated">
            <a:extLst>
              <a:ext uri="{FF2B5EF4-FFF2-40B4-BE49-F238E27FC236}">
                <a16:creationId xmlns:a16="http://schemas.microsoft.com/office/drawing/2014/main" id="{5B17326D-AB34-7FB2-3A2E-2B6F28499C80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217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13" name="Picture 212" descr="A white line drawing of a person in a wheelchair&#10;&#10;Description automatically generated">
            <a:extLst>
              <a:ext uri="{FF2B5EF4-FFF2-40B4-BE49-F238E27FC236}">
                <a16:creationId xmlns:a16="http://schemas.microsoft.com/office/drawing/2014/main" id="{D6B94461-E9E6-C0B1-4E87-CC440716EF00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693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16" name="Picture 215" descr="A white line drawing of a knee joint&#10;&#10;Description automatically generated">
            <a:extLst>
              <a:ext uri="{FF2B5EF4-FFF2-40B4-BE49-F238E27FC236}">
                <a16:creationId xmlns:a16="http://schemas.microsoft.com/office/drawing/2014/main" id="{97398722-3C01-6DD3-97FD-F68A58217B7C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693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20" name="Picture 219" descr="A white line drawing of a pill and a blue ball&#10;&#10;Description automatically generated">
            <a:extLst>
              <a:ext uri="{FF2B5EF4-FFF2-40B4-BE49-F238E27FC236}">
                <a16:creationId xmlns:a16="http://schemas.microsoft.com/office/drawing/2014/main" id="{59051687-3F6D-9F4F-B530-531C10B8619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693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24" name="Picture 223" descr="A heart beat line with a blue dot&#10;&#10;Description automatically generated">
            <a:extLst>
              <a:ext uri="{FF2B5EF4-FFF2-40B4-BE49-F238E27FC236}">
                <a16:creationId xmlns:a16="http://schemas.microsoft.com/office/drawing/2014/main" id="{F163A9EE-0196-1619-0E95-4F7601688A10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693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28" name="Picture 227" descr="A white eye with a blue dot&#10;&#10;Description automatically generated">
            <a:extLst>
              <a:ext uri="{FF2B5EF4-FFF2-40B4-BE49-F238E27FC236}">
                <a16:creationId xmlns:a16="http://schemas.microsoft.com/office/drawing/2014/main" id="{FF32B946-2F38-4827-DBE3-2124078F756F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693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31" name="Picture 230" descr="A white eye with a blue dot and a black background&#10;&#10;Description automatically generated">
            <a:extLst>
              <a:ext uri="{FF2B5EF4-FFF2-40B4-BE49-F238E27FC236}">
                <a16:creationId xmlns:a16="http://schemas.microsoft.com/office/drawing/2014/main" id="{B945E037-D2A5-7D46-AB80-774A8ADA403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169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34" name="Picture 233">
            <a:extLst>
              <a:ext uri="{FF2B5EF4-FFF2-40B4-BE49-F238E27FC236}">
                <a16:creationId xmlns:a16="http://schemas.microsoft.com/office/drawing/2014/main" id="{17ECF410-B517-9D5A-8647-BE2F61F466D4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8169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36" name="Picture 235" descr="A white brain with a blue dot&#10;&#10;Description automatically generated">
            <a:extLst>
              <a:ext uri="{FF2B5EF4-FFF2-40B4-BE49-F238E27FC236}">
                <a16:creationId xmlns:a16="http://schemas.microsoft.com/office/drawing/2014/main" id="{85404B39-26FD-9652-45A6-80CC1F6CF4E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169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38" name="Picture 237" descr="A white outline of a person with a blue dot on a black background&#10;&#10;Description automatically generated">
            <a:extLst>
              <a:ext uri="{FF2B5EF4-FFF2-40B4-BE49-F238E27FC236}">
                <a16:creationId xmlns:a16="http://schemas.microsoft.com/office/drawing/2014/main" id="{6D1583AB-95D7-23F9-16F1-9CDB2496B0DA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169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40" name="Picture 239" descr="A white outline of a person with a magnifying glass&#10;&#10;Description automatically generated">
            <a:extLst>
              <a:ext uri="{FF2B5EF4-FFF2-40B4-BE49-F238E27FC236}">
                <a16:creationId xmlns:a16="http://schemas.microsoft.com/office/drawing/2014/main" id="{69B61C71-44B5-C15B-23C2-B7F8911DF14F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169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42" name="Picture 241" descr="A symbol of a transgender&#10;&#10;Description automatically generated">
            <a:extLst>
              <a:ext uri="{FF2B5EF4-FFF2-40B4-BE49-F238E27FC236}">
                <a16:creationId xmlns:a16="http://schemas.microsoft.com/office/drawing/2014/main" id="{1BFC7727-F954-1A51-EC9C-87700E6F48BA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645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49" name="Picture 248" descr="A hand holding a weight scale&#10;&#10;Description automatically generated">
            <a:extLst>
              <a:ext uri="{FF2B5EF4-FFF2-40B4-BE49-F238E27FC236}">
                <a16:creationId xmlns:a16="http://schemas.microsoft.com/office/drawing/2014/main" id="{00C66276-8244-2A2F-172E-0C16AA968A32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645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51" name="Picture 250" descr="A hand holding a white line with a group of people&#10;&#10;Description automatically generated">
            <a:extLst>
              <a:ext uri="{FF2B5EF4-FFF2-40B4-BE49-F238E27FC236}">
                <a16:creationId xmlns:a16="http://schemas.microsoft.com/office/drawing/2014/main" id="{91C7FF1A-8378-281F-36B9-6ACE0259510C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645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65" name="Picture 264" descr="A hand with fingers crossed&#10;&#10;Description automatically generated">
            <a:extLst>
              <a:ext uri="{FF2B5EF4-FFF2-40B4-BE49-F238E27FC236}">
                <a16:creationId xmlns:a16="http://schemas.microsoft.com/office/drawing/2014/main" id="{08D42FC1-D2BF-5EC0-328B-74F84185AEA2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645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67" name="Picture 266" descr="A hand with a blue ring&#10;&#10;Description automatically generated">
            <a:extLst>
              <a:ext uri="{FF2B5EF4-FFF2-40B4-BE49-F238E27FC236}">
                <a16:creationId xmlns:a16="http://schemas.microsoft.com/office/drawing/2014/main" id="{523626C9-1581-79B7-3F97-E8EB3EF801F0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645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69" name="Picture 268" descr="A white outline of hands shaking&#10;&#10;Description automatically generated">
            <a:extLst>
              <a:ext uri="{FF2B5EF4-FFF2-40B4-BE49-F238E27FC236}">
                <a16:creationId xmlns:a16="http://schemas.microsoft.com/office/drawing/2014/main" id="{E9DFEC6D-3FCB-EC04-2027-C22AD10D9A1B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121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71" name="Picture 270" descr="A white outline of a hand shaking&#10;&#10;Description automatically generated">
            <a:extLst>
              <a:ext uri="{FF2B5EF4-FFF2-40B4-BE49-F238E27FC236}">
                <a16:creationId xmlns:a16="http://schemas.microsoft.com/office/drawing/2014/main" id="{C1EA0A9A-E504-5B08-8AF3-EB94937B426D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121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73" name="Picture 272" descr="A white outline of hands holding a heart&#10;&#10;Description automatically generated">
            <a:extLst>
              <a:ext uri="{FF2B5EF4-FFF2-40B4-BE49-F238E27FC236}">
                <a16:creationId xmlns:a16="http://schemas.microsoft.com/office/drawing/2014/main" id="{5C44D7F0-394B-7313-49A7-720540422030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121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75" name="Picture 274" descr="A white line drawing of a hand and a heart&#10;&#10;Description automatically generated">
            <a:extLst>
              <a:ext uri="{FF2B5EF4-FFF2-40B4-BE49-F238E27FC236}">
                <a16:creationId xmlns:a16="http://schemas.microsoft.com/office/drawing/2014/main" id="{4666F7AA-B2F7-5770-6EAD-D4A408E66698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121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77" name="Picture 276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F7801BDC-D215-51BB-5942-28A182F2571F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121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79" name="Picture 278" descr="A thumb up symbol with a blue dot&#10;&#10;Description automatically generated">
            <a:extLst>
              <a:ext uri="{FF2B5EF4-FFF2-40B4-BE49-F238E27FC236}">
                <a16:creationId xmlns:a16="http://schemas.microsoft.com/office/drawing/2014/main" id="{9660BB98-FB18-6FAF-580D-D21C500E2EB0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597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81" name="Picture 280" descr="A group of hands touching each other&#10;&#10;Description automatically generated">
            <a:extLst>
              <a:ext uri="{FF2B5EF4-FFF2-40B4-BE49-F238E27FC236}">
                <a16:creationId xmlns:a16="http://schemas.microsoft.com/office/drawing/2014/main" id="{E60CA9CC-E73E-32B6-EC15-4EE552094692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597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83" name="Picture 282" descr="A hand with a light bulb&#10;&#10;Description automatically generated">
            <a:extLst>
              <a:ext uri="{FF2B5EF4-FFF2-40B4-BE49-F238E27FC236}">
                <a16:creationId xmlns:a16="http://schemas.microsoft.com/office/drawing/2014/main" id="{A97B7C13-A48F-21A1-ED7D-3120CE8B530A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597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85" name="Picture 284" descr="A hand with a finger pointing at the screen&#10;&#10;Description automatically generated">
            <a:extLst>
              <a:ext uri="{FF2B5EF4-FFF2-40B4-BE49-F238E27FC236}">
                <a16:creationId xmlns:a16="http://schemas.microsoft.com/office/drawing/2014/main" id="{DDD5B4EC-002F-6165-6FD0-4EAB25B1F71D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597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87" name="Picture 286" descr="A hand with a blue dot pointing at a button&#10;&#10;Description automatically generated">
            <a:extLst>
              <a:ext uri="{FF2B5EF4-FFF2-40B4-BE49-F238E27FC236}">
                <a16:creationId xmlns:a16="http://schemas.microsoft.com/office/drawing/2014/main" id="{BFCFFBC7-C537-E287-FF8A-6581A15E75EC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597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89" name="Picture 288" descr="A hand holding a plant&#10;&#10;Description automatically generated">
            <a:extLst>
              <a:ext uri="{FF2B5EF4-FFF2-40B4-BE49-F238E27FC236}">
                <a16:creationId xmlns:a16="http://schemas.microsoft.com/office/drawing/2014/main" id="{CB833395-B689-09F5-636C-84DAA8877AE0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073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91" name="Picture 290">
            <a:extLst>
              <a:ext uri="{FF2B5EF4-FFF2-40B4-BE49-F238E27FC236}">
                <a16:creationId xmlns:a16="http://schemas.microsoft.com/office/drawing/2014/main" id="{CCF03920-9FBC-9EB2-1388-D0AF306EBDD9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073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93" name="Picture 292" descr="A hand holding a dumbbell&#10;&#10;Description automatically generated">
            <a:extLst>
              <a:ext uri="{FF2B5EF4-FFF2-40B4-BE49-F238E27FC236}">
                <a16:creationId xmlns:a16="http://schemas.microsoft.com/office/drawing/2014/main" id="{73806111-627E-B8B2-6D5E-607A3450776D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073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95" name="Picture 294" descr="A white mustache with a blue dot&#10;&#10;Description automatically generated">
            <a:extLst>
              <a:ext uri="{FF2B5EF4-FFF2-40B4-BE49-F238E27FC236}">
                <a16:creationId xmlns:a16="http://schemas.microsoft.com/office/drawing/2014/main" id="{7C915D70-9768-BCF3-9D63-E2ECD9FB2807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073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97" name="Picture 296" descr="A white outline of a dog with a blue dot on its back&#10;&#10;Description automatically generated">
            <a:extLst>
              <a:ext uri="{FF2B5EF4-FFF2-40B4-BE49-F238E27FC236}">
                <a16:creationId xmlns:a16="http://schemas.microsoft.com/office/drawing/2014/main" id="{BDF188FE-F925-0D06-38BC-F06587902360}"/>
              </a:ext>
            </a:extLst>
          </p:cNvPr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073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99" name="Picture 298" descr="A white outline of a turkey with a blue ball in its mouth&#10;&#10;Description automatically generated">
            <a:extLst>
              <a:ext uri="{FF2B5EF4-FFF2-40B4-BE49-F238E27FC236}">
                <a16:creationId xmlns:a16="http://schemas.microsoft.com/office/drawing/2014/main" id="{0A09FB1E-F338-2CD9-3DC5-D2CE0F458730}"/>
              </a:ext>
            </a:extLst>
          </p:cNvPr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51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01" name="Picture 300" descr="A white bird with blue circle&#10;&#10;Description automatically generated">
            <a:extLst>
              <a:ext uri="{FF2B5EF4-FFF2-40B4-BE49-F238E27FC236}">
                <a16:creationId xmlns:a16="http://schemas.microsoft.com/office/drawing/2014/main" id="{16139B6B-5B89-3272-A901-E6FF64063C42}"/>
              </a:ext>
            </a:extLst>
          </p:cNvPr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51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03" name="Picture 302" descr="A white line drawing of a bird&#10;&#10;Description automatically generated">
            <a:extLst>
              <a:ext uri="{FF2B5EF4-FFF2-40B4-BE49-F238E27FC236}">
                <a16:creationId xmlns:a16="http://schemas.microsoft.com/office/drawing/2014/main" id="{74441CA9-3C34-9A6C-C891-FB21E5206278}"/>
              </a:ext>
            </a:extLst>
          </p:cNvPr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51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05" name="Picture 304" descr="A pair of white mittens with a blue pom-pom&#10;&#10;Description automatically generated">
            <a:extLst>
              <a:ext uri="{FF2B5EF4-FFF2-40B4-BE49-F238E27FC236}">
                <a16:creationId xmlns:a16="http://schemas.microsoft.com/office/drawing/2014/main" id="{FB9BE695-3841-0866-2EB8-E4838AAE17F7}"/>
              </a:ext>
            </a:extLst>
          </p:cNvPr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51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07" name="Picture 306" descr="A snowman with a blue ball&#10;&#10;Description automatically generated">
            <a:extLst>
              <a:ext uri="{FF2B5EF4-FFF2-40B4-BE49-F238E27FC236}">
                <a16:creationId xmlns:a16="http://schemas.microsoft.com/office/drawing/2014/main" id="{B2402B3D-096D-C4BF-F38E-B0C751D92903}"/>
              </a:ext>
            </a:extLst>
          </p:cNvPr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51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43778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DE95C-43AD-333F-CF34-5E092140B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2DA2E-DE37-A242-0DAC-7E6E114C6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5"/>
            <a:ext cx="11430000" cy="387798"/>
          </a:xfrm>
        </p:spPr>
        <p:txBody>
          <a:bodyPr wrap="square" lIns="0" tIns="0" rIns="0" bIns="0" anchor="t" anchorCtr="0">
            <a:spAutoFit/>
          </a:bodyPr>
          <a:lstStyle/>
          <a:p>
            <a:r>
              <a:rPr lang="en-US" sz="2800" dirty="0"/>
              <a:t>Icons: Basic Library — White with Light Blue Dot (Page 8)</a:t>
            </a:r>
          </a:p>
        </p:txBody>
      </p:sp>
      <p:pic>
        <p:nvPicPr>
          <p:cNvPr id="4" name="Picture 3" descr="A white line with blue light bulbs on it&#10;&#10;Description automatically generated">
            <a:extLst>
              <a:ext uri="{FF2B5EF4-FFF2-40B4-BE49-F238E27FC236}">
                <a16:creationId xmlns:a16="http://schemas.microsoft.com/office/drawing/2014/main" id="{88BAD776-85C8-FBD5-58D1-DF611D344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46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6" name="Picture 5" descr="A white line with blue dot on a black background&#10;&#10;Description automatically generated">
            <a:extLst>
              <a:ext uri="{FF2B5EF4-FFF2-40B4-BE49-F238E27FC236}">
                <a16:creationId xmlns:a16="http://schemas.microsoft.com/office/drawing/2014/main" id="{CA747E1C-50CB-83E0-C86B-7EB9F19594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46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8" name="Picture 7" descr="A white line drawing of a gift box&#10;&#10;Description automatically generated">
            <a:extLst>
              <a:ext uri="{FF2B5EF4-FFF2-40B4-BE49-F238E27FC236}">
                <a16:creationId xmlns:a16="http://schemas.microsoft.com/office/drawing/2014/main" id="{062B1E1E-7215-34E9-0381-BF8FD19102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46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0" name="Picture 9" descr="A white and blue candy cane&#10;&#10;Description automatically generated">
            <a:extLst>
              <a:ext uri="{FF2B5EF4-FFF2-40B4-BE49-F238E27FC236}">
                <a16:creationId xmlns:a16="http://schemas.microsoft.com/office/drawing/2014/main" id="{C34C2FD2-5F33-686C-8B53-3F411DDD8F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46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" name="Picture 2" descr="A snowman with a blue dot&#10;&#10;Description automatically generated">
            <a:extLst>
              <a:ext uri="{FF2B5EF4-FFF2-40B4-BE49-F238E27FC236}">
                <a16:creationId xmlns:a16="http://schemas.microsoft.com/office/drawing/2014/main" id="{E2BFA766-B67C-5D9B-A785-87A9935361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46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5" name="Picture 4" descr="A white outline of a gingerbread person&#10;&#10;Description automatically generated">
            <a:extLst>
              <a:ext uri="{FF2B5EF4-FFF2-40B4-BE49-F238E27FC236}">
                <a16:creationId xmlns:a16="http://schemas.microsoft.com/office/drawing/2014/main" id="{70B6BCB0-8D75-D9AE-2C26-54C9BE9E92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217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7" name="Picture 6" descr="A white line drawing of a cake with a blue candle&#10;&#10;Description automatically generated">
            <a:extLst>
              <a:ext uri="{FF2B5EF4-FFF2-40B4-BE49-F238E27FC236}">
                <a16:creationId xmlns:a16="http://schemas.microsoft.com/office/drawing/2014/main" id="{178B22B6-367B-98AC-676A-B4B8A0CAC11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747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5" name="Picture 24" descr="A white line drawing of a candle&#10;&#10;Description automatically generated">
            <a:extLst>
              <a:ext uri="{FF2B5EF4-FFF2-40B4-BE49-F238E27FC236}">
                <a16:creationId xmlns:a16="http://schemas.microsoft.com/office/drawing/2014/main" id="{003A49A5-3864-668C-0CB6-64E52E85853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521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9" name="Picture 28" descr="A white line drawing of a fireworks explosion&#10;&#10;Description automatically generated">
            <a:extLst>
              <a:ext uri="{FF2B5EF4-FFF2-40B4-BE49-F238E27FC236}">
                <a16:creationId xmlns:a16="http://schemas.microsoft.com/office/drawing/2014/main" id="{943A4B73-79D7-BFAD-FF32-ECC567165E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521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3" name="Picture 32" descr="A white outline of a circle with a star and a blue dot&#10;&#10;Description automatically generated">
            <a:extLst>
              <a:ext uri="{FF2B5EF4-FFF2-40B4-BE49-F238E27FC236}">
                <a16:creationId xmlns:a16="http://schemas.microsoft.com/office/drawing/2014/main" id="{C4A1E890-AD63-2D4D-DDB4-FBC1E141ED1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521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7" name="Picture 36" descr="A white line drawing of a rocket&#10;&#10;Description automatically generated">
            <a:extLst>
              <a:ext uri="{FF2B5EF4-FFF2-40B4-BE49-F238E27FC236}">
                <a16:creationId xmlns:a16="http://schemas.microsoft.com/office/drawing/2014/main" id="{A595CCE3-C0BC-D6FB-64D0-E825A219213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188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1" name="Picture 40" descr="A white outline of a turkey on a plate&#10;&#10;Description automatically generated">
            <a:extLst>
              <a:ext uri="{FF2B5EF4-FFF2-40B4-BE49-F238E27FC236}">
                <a16:creationId xmlns:a16="http://schemas.microsoft.com/office/drawing/2014/main" id="{8A3B3DAA-C43B-5972-8E13-3917F81BA05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248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5" name="Picture 44" descr="A white outline of a christmas tree with a blue ball&#10;&#10;Description automatically generated">
            <a:extLst>
              <a:ext uri="{FF2B5EF4-FFF2-40B4-BE49-F238E27FC236}">
                <a16:creationId xmlns:a16="http://schemas.microsoft.com/office/drawing/2014/main" id="{144BF4B3-7DD6-BFB1-C98F-D101F42BD4D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796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9" name="Picture 48" descr="A white line drawing of a christmas tree&#10;&#10;Description automatically generated">
            <a:extLst>
              <a:ext uri="{FF2B5EF4-FFF2-40B4-BE49-F238E27FC236}">
                <a16:creationId xmlns:a16="http://schemas.microsoft.com/office/drawing/2014/main" id="{541D2B83-BF92-6CF8-F72A-5BEFF26AED9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796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53" name="Picture 52" descr="A white line drawing of trees&#10;&#10;Description automatically generated">
            <a:extLst>
              <a:ext uri="{FF2B5EF4-FFF2-40B4-BE49-F238E27FC236}">
                <a16:creationId xmlns:a16="http://schemas.microsoft.com/office/drawing/2014/main" id="{77A7858D-8D79-DAC7-4057-E59BA72B5A4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796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57" name="Picture 56" descr="A white and blue leaf with a blue dot&#10;&#10;Description automatically generated">
            <a:extLst>
              <a:ext uri="{FF2B5EF4-FFF2-40B4-BE49-F238E27FC236}">
                <a16:creationId xmlns:a16="http://schemas.microsoft.com/office/drawing/2014/main" id="{F2A5E3D5-E3FA-01BF-84C2-1565C60540D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159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61" name="Picture 60" descr="A white line drawing of a plant in a pot&#10;&#10;Description automatically generated">
            <a:extLst>
              <a:ext uri="{FF2B5EF4-FFF2-40B4-BE49-F238E27FC236}">
                <a16:creationId xmlns:a16="http://schemas.microsoft.com/office/drawing/2014/main" id="{7C9C12D2-2B94-7389-17D9-678941C0F63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49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93" name="Picture 192" descr="A white line drawing of a leaf with a blue dot&#10;&#10;Description automatically generated">
            <a:extLst>
              <a:ext uri="{FF2B5EF4-FFF2-40B4-BE49-F238E27FC236}">
                <a16:creationId xmlns:a16="http://schemas.microsoft.com/office/drawing/2014/main" id="{C19C6EA3-6FA0-1389-26F6-A2A12FFF5D0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071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97" name="Picture 196" descr="A white line drawing of a plant in hands&#10;&#10;Description automatically generated">
            <a:extLst>
              <a:ext uri="{FF2B5EF4-FFF2-40B4-BE49-F238E27FC236}">
                <a16:creationId xmlns:a16="http://schemas.microsoft.com/office/drawing/2014/main" id="{246AAD31-38B3-0D24-75E1-236EC9A407D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071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01" name="Picture 200" descr="A white line drawing of a leaf with a blue dot&#10;&#10;Description automatically generated">
            <a:extLst>
              <a:ext uri="{FF2B5EF4-FFF2-40B4-BE49-F238E27FC236}">
                <a16:creationId xmlns:a16="http://schemas.microsoft.com/office/drawing/2014/main" id="{5324ECAA-343E-D913-9BCD-1C5B2BB0CA1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071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05" name="Picture 204" descr="A white line drawing of a corn&#10;&#10;Description automatically generated">
            <a:extLst>
              <a:ext uri="{FF2B5EF4-FFF2-40B4-BE49-F238E27FC236}">
                <a16:creationId xmlns:a16="http://schemas.microsoft.com/office/drawing/2014/main" id="{7050FA9A-FAAA-9DC0-3967-C97B1F588BF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130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09" name="Picture 208" descr="A white outline of leaves with a blue dot on top&#10;&#10;Description automatically generated">
            <a:extLst>
              <a:ext uri="{FF2B5EF4-FFF2-40B4-BE49-F238E27FC236}">
                <a16:creationId xmlns:a16="http://schemas.microsoft.com/office/drawing/2014/main" id="{99D53D90-C294-F7C9-B43B-6B82716D26C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250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13" name="Picture 212" descr="A white line drawing of a leaf&#10;&#10;Description automatically generated">
            <a:extLst>
              <a:ext uri="{FF2B5EF4-FFF2-40B4-BE49-F238E27FC236}">
                <a16:creationId xmlns:a16="http://schemas.microsoft.com/office/drawing/2014/main" id="{0F729D77-5533-200A-3808-9AC8FB798227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346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16" name="Picture 215" descr="A white line drawing of a flower&#10;&#10;Description automatically generated">
            <a:extLst>
              <a:ext uri="{FF2B5EF4-FFF2-40B4-BE49-F238E27FC236}">
                <a16:creationId xmlns:a16="http://schemas.microsoft.com/office/drawing/2014/main" id="{4A669531-15EA-51D4-A902-09F0AE212700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346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20" name="Picture 219" descr="A white line drawing of a pumpkin&#10;&#10;Description automatically generated">
            <a:extLst>
              <a:ext uri="{FF2B5EF4-FFF2-40B4-BE49-F238E27FC236}">
                <a16:creationId xmlns:a16="http://schemas.microsoft.com/office/drawing/2014/main" id="{947246EA-AD08-6C2A-FDC5-0DA193C16CE4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346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29" name="Picture 228" descr="A white and blue letter o with a black background&#10;&#10;Description automatically generated">
            <a:extLst>
              <a:ext uri="{FF2B5EF4-FFF2-40B4-BE49-F238E27FC236}">
                <a16:creationId xmlns:a16="http://schemas.microsoft.com/office/drawing/2014/main" id="{C1E0F0CC-23DF-6299-B53D-990A4AF69D34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101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31" name="Picture 230" descr="A number with a blue dot&#10;&#10;Description automatically generated">
            <a:extLst>
              <a:ext uri="{FF2B5EF4-FFF2-40B4-BE49-F238E27FC236}">
                <a16:creationId xmlns:a16="http://schemas.microsoft.com/office/drawing/2014/main" id="{475A8DA0-9230-958D-D5E2-46E983D7D73B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751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33" name="Picture 232" descr="A white and blue number on a black background&#10;&#10;Description automatically generated">
            <a:extLst>
              <a:ext uri="{FF2B5EF4-FFF2-40B4-BE49-F238E27FC236}">
                <a16:creationId xmlns:a16="http://schemas.microsoft.com/office/drawing/2014/main" id="{0214D90B-A5AE-55B9-4A88-0AE3D108605E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621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35" name="Picture 234" descr="A number with a blue dot&#10;&#10;Description automatically generated">
            <a:extLst>
              <a:ext uri="{FF2B5EF4-FFF2-40B4-BE49-F238E27FC236}">
                <a16:creationId xmlns:a16="http://schemas.microsoft.com/office/drawing/2014/main" id="{1508DD5F-4006-BD1B-2C40-D593BD92887F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621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37" name="Picture 236" descr="A white number with a blue dot on a black background&#10;&#10;Description automatically generated">
            <a:extLst>
              <a:ext uri="{FF2B5EF4-FFF2-40B4-BE49-F238E27FC236}">
                <a16:creationId xmlns:a16="http://schemas.microsoft.com/office/drawing/2014/main" id="{4E7EBB17-CBD2-2AE7-6DD2-B8491B30226A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621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39" name="Picture 238" descr="A number with a blue dot&#10;&#10;Description automatically generated">
            <a:extLst>
              <a:ext uri="{FF2B5EF4-FFF2-40B4-BE49-F238E27FC236}">
                <a16:creationId xmlns:a16="http://schemas.microsoft.com/office/drawing/2014/main" id="{3FC9490F-448B-45A4-16E1-5EF6D0C639A1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72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41" name="Picture 240" descr="A white line with a blue circle&#10;&#10;Description automatically generated">
            <a:extLst>
              <a:ext uri="{FF2B5EF4-FFF2-40B4-BE49-F238E27FC236}">
                <a16:creationId xmlns:a16="http://schemas.microsoft.com/office/drawing/2014/main" id="{EE38EE09-532A-17A6-6DB0-CDD736B714ED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252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43" name="Picture 242" descr="A number with a blue dot&#10;&#10;Description automatically generated">
            <a:extLst>
              <a:ext uri="{FF2B5EF4-FFF2-40B4-BE49-F238E27FC236}">
                <a16:creationId xmlns:a16="http://schemas.microsoft.com/office/drawing/2014/main" id="{4A60C0EB-6FA4-F867-2E8B-C411654A78E6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896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45" name="Picture 244" descr="A white number with a blue dot&#10;&#10;Description automatically generated">
            <a:extLst>
              <a:ext uri="{FF2B5EF4-FFF2-40B4-BE49-F238E27FC236}">
                <a16:creationId xmlns:a16="http://schemas.microsoft.com/office/drawing/2014/main" id="{368B0BD4-EA14-F56A-7843-0CA972E2B5D1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896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47" name="Picture 246" descr="A number with a blue dot&#10;&#10;Description automatically generated">
            <a:extLst>
              <a:ext uri="{FF2B5EF4-FFF2-40B4-BE49-F238E27FC236}">
                <a16:creationId xmlns:a16="http://schemas.microsoft.com/office/drawing/2014/main" id="{FBA10819-6328-3EE0-2BF9-A957D5D97BBD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896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49" name="Picture 248" descr="A white number with a blue dot&#10;&#10;Description automatically generated">
            <a:extLst>
              <a:ext uri="{FF2B5EF4-FFF2-40B4-BE49-F238E27FC236}">
                <a16:creationId xmlns:a16="http://schemas.microsoft.com/office/drawing/2014/main" id="{32C1FEC3-7CD0-09C9-D36D-E7BC62652F22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043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51" name="Picture 250">
            <a:extLst>
              <a:ext uri="{FF2B5EF4-FFF2-40B4-BE49-F238E27FC236}">
                <a16:creationId xmlns:a16="http://schemas.microsoft.com/office/drawing/2014/main" id="{4E481E85-CC06-6E68-4CC0-60682E6970D3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753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65" name="Picture 264">
            <a:extLst>
              <a:ext uri="{FF2B5EF4-FFF2-40B4-BE49-F238E27FC236}">
                <a16:creationId xmlns:a16="http://schemas.microsoft.com/office/drawing/2014/main" id="{A8CC3AC6-3C69-1B4A-6FB0-729B95E9B766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171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67" name="Picture 266" descr="A number in a circle with a blue dot&#10;&#10;Description automatically generated">
            <a:extLst>
              <a:ext uri="{FF2B5EF4-FFF2-40B4-BE49-F238E27FC236}">
                <a16:creationId xmlns:a16="http://schemas.microsoft.com/office/drawing/2014/main" id="{89923855-F839-B81A-4605-4A6B4E4DEE1A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171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69" name="Picture 268" descr="A number in a circle with a blue dot&#10;&#10;Description automatically generated">
            <a:extLst>
              <a:ext uri="{FF2B5EF4-FFF2-40B4-BE49-F238E27FC236}">
                <a16:creationId xmlns:a16="http://schemas.microsoft.com/office/drawing/2014/main" id="{E1A95FBD-74FB-52CB-F61B-EA557110BF0D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171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71" name="Picture 270" descr="A number in a circle with a blue dot&#10;&#10;Description automatically generated">
            <a:extLst>
              <a:ext uri="{FF2B5EF4-FFF2-40B4-BE49-F238E27FC236}">
                <a16:creationId xmlns:a16="http://schemas.microsoft.com/office/drawing/2014/main" id="{91CB2A9C-92FD-58DC-7705-7E8493D12C45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014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73" name="Picture 272" descr="A white circle with a blue dot in the middle&#10;&#10;Description automatically generated">
            <a:extLst>
              <a:ext uri="{FF2B5EF4-FFF2-40B4-BE49-F238E27FC236}">
                <a16:creationId xmlns:a16="http://schemas.microsoft.com/office/drawing/2014/main" id="{D42E2CBA-C449-C4D7-048F-0B74CF97EA8B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254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75" name="Picture 274" descr="A white circle with a blue dot in the middle&#10;&#10;Description automatically generated">
            <a:extLst>
              <a:ext uri="{FF2B5EF4-FFF2-40B4-BE49-F238E27FC236}">
                <a16:creationId xmlns:a16="http://schemas.microsoft.com/office/drawing/2014/main" id="{968F1435-A064-9DF1-DC08-8117A38091A4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443" y="3518575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77" name="Picture 276" descr="A number with a blue dot in the middle&#10;&#10;Description automatically generated">
            <a:extLst>
              <a:ext uri="{FF2B5EF4-FFF2-40B4-BE49-F238E27FC236}">
                <a16:creationId xmlns:a16="http://schemas.microsoft.com/office/drawing/2014/main" id="{D9DC72E5-2488-7281-E521-C8EB749FDC82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443" y="452353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79" name="Picture 278" descr="A white number with a blue dot in the middle&#10;&#10;Description automatically generated">
            <a:extLst>
              <a:ext uri="{FF2B5EF4-FFF2-40B4-BE49-F238E27FC236}">
                <a16:creationId xmlns:a16="http://schemas.microsoft.com/office/drawing/2014/main" id="{EDE75FC9-4C8F-A7A4-9664-3AAB3C2B3DCB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443" y="5528503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81" name="Picture 280" descr="A white line with a blue dot in the middle&#10;&#10;Description automatically generated">
            <a:extLst>
              <a:ext uri="{FF2B5EF4-FFF2-40B4-BE49-F238E27FC236}">
                <a16:creationId xmlns:a16="http://schemas.microsoft.com/office/drawing/2014/main" id="{86E5D143-5B65-C0F4-DE1F-C1E74B9E4C6D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987" y="1508647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83" name="Picture 282" descr="A white circle with a blue dot in the middle&#10;&#10;Description automatically generated">
            <a:extLst>
              <a:ext uri="{FF2B5EF4-FFF2-40B4-BE49-F238E27FC236}">
                <a16:creationId xmlns:a16="http://schemas.microsoft.com/office/drawing/2014/main" id="{4FDA2F33-6412-AB50-7FC4-506C955BC086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756" y="25136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110861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EA0D7-CD30-E723-3D43-A2DC56E02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0EDBC7-A41D-5E36-BD50-B580E39423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5971" y="343365"/>
            <a:ext cx="7413625" cy="9779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dirty="0"/>
              <a:t>Thank You.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9C5401-72DC-C9A4-16A1-6F12EACF610E}"/>
              </a:ext>
            </a:extLst>
          </p:cNvPr>
          <p:cNvSpPr txBox="1"/>
          <p:nvPr/>
        </p:nvSpPr>
        <p:spPr>
          <a:xfrm>
            <a:off x="362249" y="6368632"/>
            <a:ext cx="741416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  <a:latin typeface="Century Gothic" panose="020B0502020202020204" pitchFamily="34" charset="0"/>
              </a:rPr>
              <a:t>COR3306_mmICON  </a:t>
            </a:r>
            <a:r>
              <a:rPr lang="en-US" sz="1200" dirty="0">
                <a:solidFill>
                  <a:schemeClr val="accent2"/>
                </a:solidFill>
              </a:rPr>
              <a:t>1225</a:t>
            </a:r>
            <a:endParaRPr lang="en-US" sz="1200" b="0" i="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81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DC5D2-9A77-9334-5FCA-F3A93B1C2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5F600-BA54-F4AD-DD9C-408DD134C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370" y="668045"/>
            <a:ext cx="11592755" cy="387798"/>
          </a:xfrm>
        </p:spPr>
        <p:txBody>
          <a:bodyPr lIns="0" tIns="0" rIns="0" bIns="0" anchor="t" anchorCtr="0">
            <a:spAutoFit/>
          </a:bodyPr>
          <a:lstStyle/>
          <a:p>
            <a:r>
              <a:rPr lang="en-US" sz="2800" dirty="0"/>
              <a:t>Icons: Basic Library — Dark Blue with Light Blue Dot (Page 1)</a:t>
            </a:r>
          </a:p>
        </p:txBody>
      </p:sp>
      <p:pic>
        <p:nvPicPr>
          <p:cNvPr id="46" name="Picture 45" descr="A blue and black symbol with wings and a blue ball&#10;&#10;Description automatically generated">
            <a:extLst>
              <a:ext uri="{FF2B5EF4-FFF2-40B4-BE49-F238E27FC236}">
                <a16:creationId xmlns:a16="http://schemas.microsoft.com/office/drawing/2014/main" id="{8A9D76E9-8DB8-F028-E9FF-869C064810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8" y="1537358"/>
            <a:ext cx="812800" cy="812800"/>
          </a:xfrm>
          <a:prstGeom prst="rect">
            <a:avLst/>
          </a:prstGeom>
        </p:spPr>
      </p:pic>
      <p:pic>
        <p:nvPicPr>
          <p:cNvPr id="47" name="Picture 46" descr="A blue cross on a shield&#10;&#10;Description automatically generated">
            <a:extLst>
              <a:ext uri="{FF2B5EF4-FFF2-40B4-BE49-F238E27FC236}">
                <a16:creationId xmlns:a16="http://schemas.microsoft.com/office/drawing/2014/main" id="{D3BA6EFA-6086-6B19-5CC4-EDF58DEF31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8" y="2535144"/>
            <a:ext cx="812800" cy="812800"/>
          </a:xfrm>
          <a:prstGeom prst="rect">
            <a:avLst/>
          </a:prstGeom>
        </p:spPr>
      </p:pic>
      <p:pic>
        <p:nvPicPr>
          <p:cNvPr id="48" name="Picture 47" descr="A blue dollar sign with a blue circle&#10;&#10;Description automatically generated">
            <a:extLst>
              <a:ext uri="{FF2B5EF4-FFF2-40B4-BE49-F238E27FC236}">
                <a16:creationId xmlns:a16="http://schemas.microsoft.com/office/drawing/2014/main" id="{C8446583-F240-15FE-9A54-BFEB3FCA44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8" y="3532930"/>
            <a:ext cx="812800" cy="812800"/>
          </a:xfrm>
          <a:prstGeom prst="rect">
            <a:avLst/>
          </a:prstGeom>
        </p:spPr>
      </p:pic>
      <p:pic>
        <p:nvPicPr>
          <p:cNvPr id="50" name="Picture 49" descr="A blue and black logo&#10;&#10;Description automatically generated">
            <a:extLst>
              <a:ext uri="{FF2B5EF4-FFF2-40B4-BE49-F238E27FC236}">
                <a16:creationId xmlns:a16="http://schemas.microsoft.com/office/drawing/2014/main" id="{5869D874-D15A-9E6F-3E78-A3511D2637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8" y="4530716"/>
            <a:ext cx="812800" cy="812800"/>
          </a:xfrm>
          <a:prstGeom prst="rect">
            <a:avLst/>
          </a:prstGeom>
        </p:spPr>
      </p:pic>
      <p:pic>
        <p:nvPicPr>
          <p:cNvPr id="51" name="Picture 50" descr="A blue shield with a dollar sign&#10;&#10;Description automatically generated">
            <a:extLst>
              <a:ext uri="{FF2B5EF4-FFF2-40B4-BE49-F238E27FC236}">
                <a16:creationId xmlns:a16="http://schemas.microsoft.com/office/drawing/2014/main" id="{0F9815D5-19EF-D5F5-9C69-1C3209D1F7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8" y="5528503"/>
            <a:ext cx="812800" cy="812800"/>
          </a:xfrm>
          <a:prstGeom prst="rect">
            <a:avLst/>
          </a:prstGeom>
        </p:spPr>
      </p:pic>
      <p:pic>
        <p:nvPicPr>
          <p:cNvPr id="52" name="Picture 51" descr="A blue exclamation mark on a black background&#10;&#10;Description automatically generated">
            <a:extLst>
              <a:ext uri="{FF2B5EF4-FFF2-40B4-BE49-F238E27FC236}">
                <a16:creationId xmlns:a16="http://schemas.microsoft.com/office/drawing/2014/main" id="{A381683A-442C-16CB-2131-F14503874D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619" y="1537358"/>
            <a:ext cx="812800" cy="812800"/>
          </a:xfrm>
          <a:prstGeom prst="rect">
            <a:avLst/>
          </a:prstGeom>
        </p:spPr>
      </p:pic>
      <p:pic>
        <p:nvPicPr>
          <p:cNvPr id="53" name="Picture 52" descr="A blue line drawing of a lock and a blue circle&#10;&#10;Description automatically generated">
            <a:extLst>
              <a:ext uri="{FF2B5EF4-FFF2-40B4-BE49-F238E27FC236}">
                <a16:creationId xmlns:a16="http://schemas.microsoft.com/office/drawing/2014/main" id="{1AAE18F6-6E41-3D89-0E05-598DF68EE26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619" y="2535144"/>
            <a:ext cx="812800" cy="812800"/>
          </a:xfrm>
          <a:prstGeom prst="rect">
            <a:avLst/>
          </a:prstGeom>
        </p:spPr>
      </p:pic>
      <p:pic>
        <p:nvPicPr>
          <p:cNvPr id="55" name="Picture 54" descr="A blue line drawing of a shield with a graph&#10;&#10;Description automatically generated">
            <a:extLst>
              <a:ext uri="{FF2B5EF4-FFF2-40B4-BE49-F238E27FC236}">
                <a16:creationId xmlns:a16="http://schemas.microsoft.com/office/drawing/2014/main" id="{7F338C21-6E3F-A797-DCF8-4CB0B17521B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619" y="3532930"/>
            <a:ext cx="812800" cy="812800"/>
          </a:xfrm>
          <a:prstGeom prst="rect">
            <a:avLst/>
          </a:prstGeom>
        </p:spPr>
      </p:pic>
      <p:pic>
        <p:nvPicPr>
          <p:cNvPr id="56" name="Picture 55" descr="A blue line drawing of a shield with a graph&#10;&#10;Description automatically generated">
            <a:extLst>
              <a:ext uri="{FF2B5EF4-FFF2-40B4-BE49-F238E27FC236}">
                <a16:creationId xmlns:a16="http://schemas.microsoft.com/office/drawing/2014/main" id="{7B4B12AD-7006-05D5-1674-FA207A269CF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619" y="4530716"/>
            <a:ext cx="812800" cy="812800"/>
          </a:xfrm>
          <a:prstGeom prst="rect">
            <a:avLst/>
          </a:prstGeom>
        </p:spPr>
      </p:pic>
      <p:pic>
        <p:nvPicPr>
          <p:cNvPr id="58" name="Picture 57" descr="A blue check mark on a shield&#10;&#10;Description automatically generated">
            <a:extLst>
              <a:ext uri="{FF2B5EF4-FFF2-40B4-BE49-F238E27FC236}">
                <a16:creationId xmlns:a16="http://schemas.microsoft.com/office/drawing/2014/main" id="{E8D9E1C9-0CB3-D505-4CF7-AAAE1113ACC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619" y="5528503"/>
            <a:ext cx="812800" cy="812800"/>
          </a:xfrm>
          <a:prstGeom prst="rect">
            <a:avLst/>
          </a:prstGeom>
        </p:spPr>
      </p:pic>
      <p:pic>
        <p:nvPicPr>
          <p:cNvPr id="59" name="Picture 58" descr="A blue line drawing of a check mark&#10;&#10;Description automatically generated">
            <a:extLst>
              <a:ext uri="{FF2B5EF4-FFF2-40B4-BE49-F238E27FC236}">
                <a16:creationId xmlns:a16="http://schemas.microsoft.com/office/drawing/2014/main" id="{CB08C713-FB4B-254F-9E6C-F81B86F2829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80" y="1537358"/>
            <a:ext cx="812800" cy="812800"/>
          </a:xfrm>
          <a:prstGeom prst="rect">
            <a:avLst/>
          </a:prstGeom>
        </p:spPr>
      </p:pic>
      <p:pic>
        <p:nvPicPr>
          <p:cNvPr id="60" name="Picture 59" descr="A blue and black pyramid with a blue ball&#10;&#10;Description automatically generated">
            <a:extLst>
              <a:ext uri="{FF2B5EF4-FFF2-40B4-BE49-F238E27FC236}">
                <a16:creationId xmlns:a16="http://schemas.microsoft.com/office/drawing/2014/main" id="{8D5104AF-807C-01C7-4FB5-D48062B3ADC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80" y="2535144"/>
            <a:ext cx="812800" cy="812800"/>
          </a:xfrm>
          <a:prstGeom prst="rect">
            <a:avLst/>
          </a:prstGeom>
        </p:spPr>
      </p:pic>
      <p:pic>
        <p:nvPicPr>
          <p:cNvPr id="62" name="Picture 61" descr="A blue and black line drawing of a funnel&#10;&#10;Description automatically generated">
            <a:extLst>
              <a:ext uri="{FF2B5EF4-FFF2-40B4-BE49-F238E27FC236}">
                <a16:creationId xmlns:a16="http://schemas.microsoft.com/office/drawing/2014/main" id="{A78182DC-D24E-E41A-2646-2145E86A540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80" y="3532930"/>
            <a:ext cx="812800" cy="812800"/>
          </a:xfrm>
          <a:prstGeom prst="rect">
            <a:avLst/>
          </a:prstGeom>
        </p:spPr>
      </p:pic>
      <p:pic>
        <p:nvPicPr>
          <p:cNvPr id="63" name="Picture 62" descr="A blue outline of a person with a stethoscope&#10;&#10;Description automatically generated">
            <a:extLst>
              <a:ext uri="{FF2B5EF4-FFF2-40B4-BE49-F238E27FC236}">
                <a16:creationId xmlns:a16="http://schemas.microsoft.com/office/drawing/2014/main" id="{C8E02766-731E-B312-65A9-81F48833149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80" y="4530716"/>
            <a:ext cx="812800" cy="812800"/>
          </a:xfrm>
          <a:prstGeom prst="rect">
            <a:avLst/>
          </a:prstGeom>
        </p:spPr>
      </p:pic>
      <p:pic>
        <p:nvPicPr>
          <p:cNvPr id="448" name="Picture 447" descr="A blue and black shopping cart with papers in it&#10;&#10;Description automatically generated">
            <a:extLst>
              <a:ext uri="{FF2B5EF4-FFF2-40B4-BE49-F238E27FC236}">
                <a16:creationId xmlns:a16="http://schemas.microsoft.com/office/drawing/2014/main" id="{209628BD-627D-4429-CAB7-32343F2B36F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80" y="5528503"/>
            <a:ext cx="812800" cy="812800"/>
          </a:xfrm>
          <a:prstGeom prst="rect">
            <a:avLst/>
          </a:prstGeom>
        </p:spPr>
      </p:pic>
      <p:pic>
        <p:nvPicPr>
          <p:cNvPr id="449" name="Picture 448" descr="A blue arrow with a blue dot in the middle&#10;&#10;Description automatically generated">
            <a:extLst>
              <a:ext uri="{FF2B5EF4-FFF2-40B4-BE49-F238E27FC236}">
                <a16:creationId xmlns:a16="http://schemas.microsoft.com/office/drawing/2014/main" id="{B698C912-C3E5-3D20-603E-545646616B6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41" y="1537358"/>
            <a:ext cx="812800" cy="812800"/>
          </a:xfrm>
          <a:prstGeom prst="rect">
            <a:avLst/>
          </a:prstGeom>
        </p:spPr>
      </p:pic>
      <p:pic>
        <p:nvPicPr>
          <p:cNvPr id="450" name="Picture 449" descr="A blue and white compass&#10;&#10;Description automatically generated">
            <a:extLst>
              <a:ext uri="{FF2B5EF4-FFF2-40B4-BE49-F238E27FC236}">
                <a16:creationId xmlns:a16="http://schemas.microsoft.com/office/drawing/2014/main" id="{81607783-D280-7B8F-1466-4C6F97A6B7B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41" y="2535144"/>
            <a:ext cx="812800" cy="812800"/>
          </a:xfrm>
          <a:prstGeom prst="rect">
            <a:avLst/>
          </a:prstGeom>
        </p:spPr>
      </p:pic>
      <p:pic>
        <p:nvPicPr>
          <p:cNvPr id="451" name="Picture 450" descr="A blue outline of a state&#10;&#10;Description automatically generated">
            <a:extLst>
              <a:ext uri="{FF2B5EF4-FFF2-40B4-BE49-F238E27FC236}">
                <a16:creationId xmlns:a16="http://schemas.microsoft.com/office/drawing/2014/main" id="{AB4A1FD2-3B2E-E815-2691-1D73E3F724A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661" y="3532930"/>
            <a:ext cx="953359" cy="812800"/>
          </a:xfrm>
          <a:prstGeom prst="rect">
            <a:avLst/>
          </a:prstGeom>
        </p:spPr>
      </p:pic>
      <p:pic>
        <p:nvPicPr>
          <p:cNvPr id="452" name="Picture 451" descr="A blue line drawing of a desk chair and a lamp&#10;&#10;Description automatically generated">
            <a:extLst>
              <a:ext uri="{FF2B5EF4-FFF2-40B4-BE49-F238E27FC236}">
                <a16:creationId xmlns:a16="http://schemas.microsoft.com/office/drawing/2014/main" id="{F3FF30D0-019F-B243-7915-1849B36DF460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41" y="4530716"/>
            <a:ext cx="812800" cy="812800"/>
          </a:xfrm>
          <a:prstGeom prst="rect">
            <a:avLst/>
          </a:prstGeom>
        </p:spPr>
      </p:pic>
      <p:pic>
        <p:nvPicPr>
          <p:cNvPr id="453" name="Picture 452" descr="A calendar with a blue dot&#10;&#10;Description automatically generated">
            <a:extLst>
              <a:ext uri="{FF2B5EF4-FFF2-40B4-BE49-F238E27FC236}">
                <a16:creationId xmlns:a16="http://schemas.microsoft.com/office/drawing/2014/main" id="{31976203-28DC-0082-00D1-BC9F80D65EA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41" y="5528503"/>
            <a:ext cx="812800" cy="812800"/>
          </a:xfrm>
          <a:prstGeom prst="rect">
            <a:avLst/>
          </a:prstGeom>
        </p:spPr>
      </p:pic>
      <p:pic>
        <p:nvPicPr>
          <p:cNvPr id="454" name="Picture 453" descr="A diagram on a black background&#10;&#10;Description automatically generated">
            <a:extLst>
              <a:ext uri="{FF2B5EF4-FFF2-40B4-BE49-F238E27FC236}">
                <a16:creationId xmlns:a16="http://schemas.microsoft.com/office/drawing/2014/main" id="{069A36CB-CED6-8177-A5AE-40594D12265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02" y="1537358"/>
            <a:ext cx="812800" cy="812800"/>
          </a:xfrm>
          <a:prstGeom prst="rect">
            <a:avLst/>
          </a:prstGeom>
        </p:spPr>
      </p:pic>
      <p:pic>
        <p:nvPicPr>
          <p:cNvPr id="455" name="Picture 454" descr="A blue line drawing of a building&#10;&#10;Description automatically generated">
            <a:extLst>
              <a:ext uri="{FF2B5EF4-FFF2-40B4-BE49-F238E27FC236}">
                <a16:creationId xmlns:a16="http://schemas.microsoft.com/office/drawing/2014/main" id="{21A99060-4BA5-699D-4AF7-6D9FAC408F6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02" y="2535144"/>
            <a:ext cx="812800" cy="812800"/>
          </a:xfrm>
          <a:prstGeom prst="rect">
            <a:avLst/>
          </a:prstGeom>
        </p:spPr>
      </p:pic>
      <p:pic>
        <p:nvPicPr>
          <p:cNvPr id="456" name="Picture 455" descr="A blue line drawing of a column&#10;&#10;Description automatically generated">
            <a:extLst>
              <a:ext uri="{FF2B5EF4-FFF2-40B4-BE49-F238E27FC236}">
                <a16:creationId xmlns:a16="http://schemas.microsoft.com/office/drawing/2014/main" id="{3736E602-D5C7-301F-8882-5DB86558C2EC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02" y="3532930"/>
            <a:ext cx="812800" cy="812800"/>
          </a:xfrm>
          <a:prstGeom prst="rect">
            <a:avLst/>
          </a:prstGeom>
        </p:spPr>
      </p:pic>
      <p:pic>
        <p:nvPicPr>
          <p:cNvPr id="457" name="Picture 456" descr="A blue line drawing of a balance scale&#10;&#10;Description automatically generated">
            <a:extLst>
              <a:ext uri="{FF2B5EF4-FFF2-40B4-BE49-F238E27FC236}">
                <a16:creationId xmlns:a16="http://schemas.microsoft.com/office/drawing/2014/main" id="{383BAF8B-231C-C64B-86F8-8F9D95C2C9A6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02" y="4530716"/>
            <a:ext cx="812800" cy="812800"/>
          </a:xfrm>
          <a:prstGeom prst="rect">
            <a:avLst/>
          </a:prstGeom>
        </p:spPr>
      </p:pic>
      <p:pic>
        <p:nvPicPr>
          <p:cNvPr id="458" name="Picture 457" descr="A blue and black desk lamp&#10;&#10;Description automatically generated">
            <a:extLst>
              <a:ext uri="{FF2B5EF4-FFF2-40B4-BE49-F238E27FC236}">
                <a16:creationId xmlns:a16="http://schemas.microsoft.com/office/drawing/2014/main" id="{2F7D482C-4DFA-BBA8-D51B-05EB2DAF3A82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02" y="5528503"/>
            <a:ext cx="812800" cy="812800"/>
          </a:xfrm>
          <a:prstGeom prst="rect">
            <a:avLst/>
          </a:prstGeom>
        </p:spPr>
      </p:pic>
      <p:pic>
        <p:nvPicPr>
          <p:cNvPr id="459" name="Picture 458" descr="A blue and black stamp&#10;&#10;Description automatically generated">
            <a:extLst>
              <a:ext uri="{FF2B5EF4-FFF2-40B4-BE49-F238E27FC236}">
                <a16:creationId xmlns:a16="http://schemas.microsoft.com/office/drawing/2014/main" id="{FF666879-BC17-969B-3046-5B8978401C66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63" y="1537358"/>
            <a:ext cx="812800" cy="812800"/>
          </a:xfrm>
          <a:prstGeom prst="rect">
            <a:avLst/>
          </a:prstGeom>
        </p:spPr>
      </p:pic>
      <p:pic>
        <p:nvPicPr>
          <p:cNvPr id="460" name="Picture 459" descr="A blue and black line with a point and a pen&#10;&#10;Description automatically generated">
            <a:extLst>
              <a:ext uri="{FF2B5EF4-FFF2-40B4-BE49-F238E27FC236}">
                <a16:creationId xmlns:a16="http://schemas.microsoft.com/office/drawing/2014/main" id="{10C881BA-55DF-4194-C23C-35CF42C93EAD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63" y="2535144"/>
            <a:ext cx="812800" cy="812800"/>
          </a:xfrm>
          <a:prstGeom prst="rect">
            <a:avLst/>
          </a:prstGeom>
        </p:spPr>
      </p:pic>
      <p:pic>
        <p:nvPicPr>
          <p:cNvPr id="461" name="Picture 460" descr="A blue lightbulb and a black background&#10;&#10;Description automatically generated">
            <a:extLst>
              <a:ext uri="{FF2B5EF4-FFF2-40B4-BE49-F238E27FC236}">
                <a16:creationId xmlns:a16="http://schemas.microsoft.com/office/drawing/2014/main" id="{185FF659-AD4C-1F47-4676-E9F834A8E15C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63" y="3532930"/>
            <a:ext cx="812800" cy="812800"/>
          </a:xfrm>
          <a:prstGeom prst="rect">
            <a:avLst/>
          </a:prstGeom>
        </p:spPr>
      </p:pic>
      <p:pic>
        <p:nvPicPr>
          <p:cNvPr id="462" name="Picture 461" descr="A blue and black bell with a blue ball&#10;&#10;Description automatically generated">
            <a:extLst>
              <a:ext uri="{FF2B5EF4-FFF2-40B4-BE49-F238E27FC236}">
                <a16:creationId xmlns:a16="http://schemas.microsoft.com/office/drawing/2014/main" id="{66B208B5-9B3D-202F-6820-C4CDAD489370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63" y="4530716"/>
            <a:ext cx="812800" cy="812800"/>
          </a:xfrm>
          <a:prstGeom prst="rect">
            <a:avLst/>
          </a:prstGeom>
        </p:spPr>
      </p:pic>
      <p:pic>
        <p:nvPicPr>
          <p:cNvPr id="463" name="Picture 462" descr="A blue x in a hexagon with a blue dot&#10;&#10;Description automatically generated">
            <a:extLst>
              <a:ext uri="{FF2B5EF4-FFF2-40B4-BE49-F238E27FC236}">
                <a16:creationId xmlns:a16="http://schemas.microsoft.com/office/drawing/2014/main" id="{C5EF3752-2FC9-CD4D-E1A0-69922A4D4FCE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63" y="5528503"/>
            <a:ext cx="812800" cy="812800"/>
          </a:xfrm>
          <a:prstGeom prst="rect">
            <a:avLst/>
          </a:prstGeom>
        </p:spPr>
      </p:pic>
      <p:pic>
        <p:nvPicPr>
          <p:cNvPr id="464" name="Picture 463" descr="A blue exclamation mark and a blue dot&#10;&#10;Description automatically generated">
            <a:extLst>
              <a:ext uri="{FF2B5EF4-FFF2-40B4-BE49-F238E27FC236}">
                <a16:creationId xmlns:a16="http://schemas.microsoft.com/office/drawing/2014/main" id="{BD5EC760-2B35-D4F7-6F69-5C72CD58919B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24" y="1537358"/>
            <a:ext cx="812800" cy="812800"/>
          </a:xfrm>
          <a:prstGeom prst="rect">
            <a:avLst/>
          </a:prstGeom>
        </p:spPr>
      </p:pic>
      <p:pic>
        <p:nvPicPr>
          <p:cNvPr id="465" name="Picture 464" descr="A blue and black triangle with a exclamation mark&#10;&#10;Description automatically generated">
            <a:extLst>
              <a:ext uri="{FF2B5EF4-FFF2-40B4-BE49-F238E27FC236}">
                <a16:creationId xmlns:a16="http://schemas.microsoft.com/office/drawing/2014/main" id="{61BE6F8B-CC4F-7AA6-32EE-79A9CE605685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24" y="2535144"/>
            <a:ext cx="812800" cy="812800"/>
          </a:xfrm>
          <a:prstGeom prst="rect">
            <a:avLst/>
          </a:prstGeom>
        </p:spPr>
      </p:pic>
      <p:pic>
        <p:nvPicPr>
          <p:cNvPr id="466" name="Picture 465" descr="A blue line on a black background&#10;&#10;Description automatically generated">
            <a:extLst>
              <a:ext uri="{FF2B5EF4-FFF2-40B4-BE49-F238E27FC236}">
                <a16:creationId xmlns:a16="http://schemas.microsoft.com/office/drawing/2014/main" id="{526B301A-CCE5-5876-B102-4C33F6CFED77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24" y="3532930"/>
            <a:ext cx="812800" cy="812800"/>
          </a:xfrm>
          <a:prstGeom prst="rect">
            <a:avLst/>
          </a:prstGeom>
        </p:spPr>
      </p:pic>
      <p:pic>
        <p:nvPicPr>
          <p:cNvPr id="467" name="Picture 466" descr="A blue line drawing of a pen and paper&#10;&#10;Description automatically generated">
            <a:extLst>
              <a:ext uri="{FF2B5EF4-FFF2-40B4-BE49-F238E27FC236}">
                <a16:creationId xmlns:a16="http://schemas.microsoft.com/office/drawing/2014/main" id="{C76F2113-433A-8120-718A-0C1AE3C01225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24" y="4530716"/>
            <a:ext cx="812800" cy="812800"/>
          </a:xfrm>
          <a:prstGeom prst="rect">
            <a:avLst/>
          </a:prstGeom>
        </p:spPr>
      </p:pic>
      <p:pic>
        <p:nvPicPr>
          <p:cNvPr id="468" name="Picture 467" descr="A blue pen and paper with a black background&#10;&#10;Description automatically generated">
            <a:extLst>
              <a:ext uri="{FF2B5EF4-FFF2-40B4-BE49-F238E27FC236}">
                <a16:creationId xmlns:a16="http://schemas.microsoft.com/office/drawing/2014/main" id="{86CFE687-C458-E0A6-4088-D288749E0952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24" y="5528503"/>
            <a:ext cx="812800" cy="812800"/>
          </a:xfrm>
          <a:prstGeom prst="rect">
            <a:avLst/>
          </a:prstGeom>
        </p:spPr>
      </p:pic>
      <p:pic>
        <p:nvPicPr>
          <p:cNvPr id="469" name="Picture 468" descr="A blue line drawing of a document with a magnifying glass and a check mark&#10;&#10;Description automatically generated">
            <a:extLst>
              <a:ext uri="{FF2B5EF4-FFF2-40B4-BE49-F238E27FC236}">
                <a16:creationId xmlns:a16="http://schemas.microsoft.com/office/drawing/2014/main" id="{E3856903-92CF-4208-6590-A888E2BE01B0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585" y="1537358"/>
            <a:ext cx="812800" cy="812800"/>
          </a:xfrm>
          <a:prstGeom prst="rect">
            <a:avLst/>
          </a:prstGeom>
        </p:spPr>
      </p:pic>
      <p:pic>
        <p:nvPicPr>
          <p:cNvPr id="470" name="Picture 469" descr="A blue line drawing of a document with a ribbon&#10;&#10;Description automatically generated">
            <a:extLst>
              <a:ext uri="{FF2B5EF4-FFF2-40B4-BE49-F238E27FC236}">
                <a16:creationId xmlns:a16="http://schemas.microsoft.com/office/drawing/2014/main" id="{05983111-EB92-A56A-B2EB-EAA40748138F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585" y="2535144"/>
            <a:ext cx="812800" cy="812800"/>
          </a:xfrm>
          <a:prstGeom prst="rect">
            <a:avLst/>
          </a:prstGeom>
        </p:spPr>
      </p:pic>
      <p:pic>
        <p:nvPicPr>
          <p:cNvPr id="471" name="Picture 470" descr="A blue line drawing of a document and a gear&#10;&#10;Description automatically generated">
            <a:extLst>
              <a:ext uri="{FF2B5EF4-FFF2-40B4-BE49-F238E27FC236}">
                <a16:creationId xmlns:a16="http://schemas.microsoft.com/office/drawing/2014/main" id="{6DD5914B-9497-50AF-0D22-0E2A37F1A96B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585" y="3532930"/>
            <a:ext cx="812800" cy="812800"/>
          </a:xfrm>
          <a:prstGeom prst="rect">
            <a:avLst/>
          </a:prstGeom>
        </p:spPr>
      </p:pic>
      <p:pic>
        <p:nvPicPr>
          <p:cNvPr id="472" name="Picture 471" descr="A blue outline of a paper with a chess piece and a blue ball&#10;&#10;Description automatically generated">
            <a:extLst>
              <a:ext uri="{FF2B5EF4-FFF2-40B4-BE49-F238E27FC236}">
                <a16:creationId xmlns:a16="http://schemas.microsoft.com/office/drawing/2014/main" id="{B4501703-DF14-AFEC-97ED-B64F4559BDC4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585" y="4530716"/>
            <a:ext cx="812800" cy="812800"/>
          </a:xfrm>
          <a:prstGeom prst="rect">
            <a:avLst/>
          </a:prstGeom>
        </p:spPr>
      </p:pic>
      <p:pic>
        <p:nvPicPr>
          <p:cNvPr id="476" name="Picture 475" descr="A blue line drawing of a clipboard with a game strategy&#10;&#10;Description automatically generated">
            <a:extLst>
              <a:ext uri="{FF2B5EF4-FFF2-40B4-BE49-F238E27FC236}">
                <a16:creationId xmlns:a16="http://schemas.microsoft.com/office/drawing/2014/main" id="{166D4C7C-879A-BBBD-73DD-229251DA4DDE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585" y="5528503"/>
            <a:ext cx="812800" cy="812800"/>
          </a:xfrm>
          <a:prstGeom prst="rect">
            <a:avLst/>
          </a:prstGeom>
        </p:spPr>
      </p:pic>
      <p:pic>
        <p:nvPicPr>
          <p:cNvPr id="477" name="Picture 476" descr="A blue line drawing of a clipboard with a checklist&#10;&#10;Description automatically generated">
            <a:extLst>
              <a:ext uri="{FF2B5EF4-FFF2-40B4-BE49-F238E27FC236}">
                <a16:creationId xmlns:a16="http://schemas.microsoft.com/office/drawing/2014/main" id="{65B6ACEB-7BBF-47BC-0E04-A5E25BAD7474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746" y="1537358"/>
            <a:ext cx="812800" cy="812800"/>
          </a:xfrm>
          <a:prstGeom prst="rect">
            <a:avLst/>
          </a:prstGeom>
        </p:spPr>
      </p:pic>
      <p:pic>
        <p:nvPicPr>
          <p:cNvPr id="478" name="Picture 477" descr="A clipboard with check marks and a blue dot&#10;&#10;Description automatically generated">
            <a:extLst>
              <a:ext uri="{FF2B5EF4-FFF2-40B4-BE49-F238E27FC236}">
                <a16:creationId xmlns:a16="http://schemas.microsoft.com/office/drawing/2014/main" id="{FCF073B1-D712-CE46-C9BB-7E9C80613356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746" y="2535144"/>
            <a:ext cx="812800" cy="812800"/>
          </a:xfrm>
          <a:prstGeom prst="rect">
            <a:avLst/>
          </a:prstGeom>
        </p:spPr>
      </p:pic>
      <p:pic>
        <p:nvPicPr>
          <p:cNvPr id="479" name="Picture 478" descr="A blue line with a blue dot on it&#10;&#10;Description automatically generated with medium confidence">
            <a:extLst>
              <a:ext uri="{FF2B5EF4-FFF2-40B4-BE49-F238E27FC236}">
                <a16:creationId xmlns:a16="http://schemas.microsoft.com/office/drawing/2014/main" id="{548E3877-05C6-5BA3-9FD7-86E77E9A5D9B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746" y="3532930"/>
            <a:ext cx="812800" cy="812800"/>
          </a:xfrm>
          <a:prstGeom prst="rect">
            <a:avLst/>
          </a:prstGeom>
        </p:spPr>
      </p:pic>
      <p:pic>
        <p:nvPicPr>
          <p:cNvPr id="480" name="Picture 479" descr="A blue line drawing of a letter&#10;&#10;Description automatically generated">
            <a:extLst>
              <a:ext uri="{FF2B5EF4-FFF2-40B4-BE49-F238E27FC236}">
                <a16:creationId xmlns:a16="http://schemas.microsoft.com/office/drawing/2014/main" id="{4F512B45-45C9-5276-5AA2-025E25898A09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746" y="4530716"/>
            <a:ext cx="812800" cy="812800"/>
          </a:xfrm>
          <a:prstGeom prst="rect">
            <a:avLst/>
          </a:prstGeom>
        </p:spPr>
      </p:pic>
      <p:pic>
        <p:nvPicPr>
          <p:cNvPr id="481" name="Picture 480" descr="A blue and black envelope with a dot and a point&#10;&#10;Description automatically generated">
            <a:extLst>
              <a:ext uri="{FF2B5EF4-FFF2-40B4-BE49-F238E27FC236}">
                <a16:creationId xmlns:a16="http://schemas.microsoft.com/office/drawing/2014/main" id="{FA057D5E-02B5-A2AE-30BB-6A82CB365D3B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746" y="5528503"/>
            <a:ext cx="812800" cy="812800"/>
          </a:xfrm>
          <a:prstGeom prst="rect">
            <a:avLst/>
          </a:prstGeom>
        </p:spPr>
      </p:pic>
      <p:pic>
        <p:nvPicPr>
          <p:cNvPr id="482" name="Picture 481" descr="A blue and white logo&#10;&#10;Description automatically generated">
            <a:extLst>
              <a:ext uri="{FF2B5EF4-FFF2-40B4-BE49-F238E27FC236}">
                <a16:creationId xmlns:a16="http://schemas.microsoft.com/office/drawing/2014/main" id="{C696330C-73EE-FE4B-6771-687A0E9BC2E6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387" y="1537358"/>
            <a:ext cx="812800" cy="812800"/>
          </a:xfrm>
          <a:prstGeom prst="rect">
            <a:avLst/>
          </a:prstGeom>
        </p:spPr>
      </p:pic>
      <p:pic>
        <p:nvPicPr>
          <p:cNvPr id="483" name="Picture 482" descr="A blue and black briefcase with a blue dot&#10;&#10;Description automatically generated">
            <a:extLst>
              <a:ext uri="{FF2B5EF4-FFF2-40B4-BE49-F238E27FC236}">
                <a16:creationId xmlns:a16="http://schemas.microsoft.com/office/drawing/2014/main" id="{7CB32B65-8599-8B1F-13B4-E33212D25E65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387" y="2535144"/>
            <a:ext cx="812800" cy="812800"/>
          </a:xfrm>
          <a:prstGeom prst="rect">
            <a:avLst/>
          </a:prstGeom>
        </p:spPr>
      </p:pic>
      <p:pic>
        <p:nvPicPr>
          <p:cNvPr id="484" name="Picture 483" descr="A blue and black outline of a book&#10;&#10;Description automatically generated">
            <a:extLst>
              <a:ext uri="{FF2B5EF4-FFF2-40B4-BE49-F238E27FC236}">
                <a16:creationId xmlns:a16="http://schemas.microsoft.com/office/drawing/2014/main" id="{6B70AA35-5E0B-3967-E89B-FD8A276403D4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387" y="3532930"/>
            <a:ext cx="812800" cy="812800"/>
          </a:xfrm>
          <a:prstGeom prst="rect">
            <a:avLst/>
          </a:prstGeom>
        </p:spPr>
      </p:pic>
      <p:pic>
        <p:nvPicPr>
          <p:cNvPr id="485" name="Picture 484" descr="A blue and black logo&#10;&#10;Description automatically generated">
            <a:extLst>
              <a:ext uri="{FF2B5EF4-FFF2-40B4-BE49-F238E27FC236}">
                <a16:creationId xmlns:a16="http://schemas.microsoft.com/office/drawing/2014/main" id="{B79F0236-AB2A-3E41-FA0C-A5FEEF7340C4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387" y="4530716"/>
            <a:ext cx="812800" cy="812800"/>
          </a:xfrm>
          <a:prstGeom prst="rect">
            <a:avLst/>
          </a:prstGeom>
        </p:spPr>
      </p:pic>
      <p:pic>
        <p:nvPicPr>
          <p:cNvPr id="486" name="Picture 485" descr="A blue light bulb and a book&#10;&#10;Description automatically generated">
            <a:extLst>
              <a:ext uri="{FF2B5EF4-FFF2-40B4-BE49-F238E27FC236}">
                <a16:creationId xmlns:a16="http://schemas.microsoft.com/office/drawing/2014/main" id="{E901CA9B-2DDF-6E7E-7141-F995364D834D}"/>
              </a:ext>
            </a:extLst>
          </p:cNvPr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387" y="5528503"/>
            <a:ext cx="812800" cy="812800"/>
          </a:xfrm>
          <a:prstGeom prst="rect">
            <a:avLst/>
          </a:prstGeom>
        </p:spPr>
      </p:pic>
      <p:pic>
        <p:nvPicPr>
          <p:cNvPr id="487" name="Picture 486" descr="A blue and black logo&#10;&#10;Description automatically generated">
            <a:extLst>
              <a:ext uri="{FF2B5EF4-FFF2-40B4-BE49-F238E27FC236}">
                <a16:creationId xmlns:a16="http://schemas.microsoft.com/office/drawing/2014/main" id="{08D1A9A5-8939-EA66-BCAC-0799F61B2F69}"/>
              </a:ext>
            </a:extLst>
          </p:cNvPr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51" y="1537358"/>
            <a:ext cx="812800" cy="812800"/>
          </a:xfrm>
          <a:prstGeom prst="rect">
            <a:avLst/>
          </a:prstGeom>
        </p:spPr>
      </p:pic>
      <p:pic>
        <p:nvPicPr>
          <p:cNvPr id="488" name="Picture 487" descr="A blu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31B2E933-8CE8-9A92-3207-94915645EAAA}"/>
              </a:ext>
            </a:extLst>
          </p:cNvPr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51" y="2535144"/>
            <a:ext cx="812800" cy="812800"/>
          </a:xfrm>
          <a:prstGeom prst="rect">
            <a:avLst/>
          </a:prstGeom>
        </p:spPr>
      </p:pic>
      <p:pic>
        <p:nvPicPr>
          <p:cNvPr id="489" name="Picture 488" descr="A blue and black logo&#10;&#10;Description automatically generated">
            <a:extLst>
              <a:ext uri="{FF2B5EF4-FFF2-40B4-BE49-F238E27FC236}">
                <a16:creationId xmlns:a16="http://schemas.microsoft.com/office/drawing/2014/main" id="{1AB78E1E-1853-4476-27FD-08CB71E724DC}"/>
              </a:ext>
            </a:extLst>
          </p:cNvPr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51" y="3532930"/>
            <a:ext cx="812800" cy="812800"/>
          </a:xfrm>
          <a:prstGeom prst="rect">
            <a:avLst/>
          </a:prstGeom>
        </p:spPr>
      </p:pic>
      <p:pic>
        <p:nvPicPr>
          <p:cNvPr id="490" name="Picture 489" descr="A light bulb with a gear inside&#10;&#10;Description automatically generated">
            <a:extLst>
              <a:ext uri="{FF2B5EF4-FFF2-40B4-BE49-F238E27FC236}">
                <a16:creationId xmlns:a16="http://schemas.microsoft.com/office/drawing/2014/main" id="{1AE4B557-20F9-C037-323B-23CD19106815}"/>
              </a:ext>
            </a:extLst>
          </p:cNvPr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51" y="4530716"/>
            <a:ext cx="812800" cy="812800"/>
          </a:xfrm>
          <a:prstGeom prst="rect">
            <a:avLst/>
          </a:prstGeom>
        </p:spPr>
      </p:pic>
      <p:pic>
        <p:nvPicPr>
          <p:cNvPr id="491" name="Picture 490" descr="A blue and black gears&#10;&#10;Description automatically generated">
            <a:extLst>
              <a:ext uri="{FF2B5EF4-FFF2-40B4-BE49-F238E27FC236}">
                <a16:creationId xmlns:a16="http://schemas.microsoft.com/office/drawing/2014/main" id="{385969B1-2077-5CA6-2732-1E112195068C}"/>
              </a:ext>
            </a:extLst>
          </p:cNvPr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51" y="552850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0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4A9E1-B3DF-EB59-5956-15F76F848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A7D6A-23F3-7621-DD26-90A1D084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5"/>
            <a:ext cx="11592755" cy="387798"/>
          </a:xfrm>
        </p:spPr>
        <p:txBody>
          <a:bodyPr lIns="0" tIns="0" rIns="0" bIns="0" anchor="t" anchorCtr="0">
            <a:spAutoFit/>
          </a:bodyPr>
          <a:lstStyle/>
          <a:p>
            <a:r>
              <a:rPr lang="en-US" sz="2800" dirty="0"/>
              <a:t>Icons: Basic Library — Dark Blue with Light Blue Dot (Page 2)</a:t>
            </a:r>
          </a:p>
        </p:txBody>
      </p:sp>
      <p:pic>
        <p:nvPicPr>
          <p:cNvPr id="4" name="Picture 3" descr="A blue and black chess pieces&#10;&#10;Description automatically generated">
            <a:extLst>
              <a:ext uri="{FF2B5EF4-FFF2-40B4-BE49-F238E27FC236}">
                <a16:creationId xmlns:a16="http://schemas.microsoft.com/office/drawing/2014/main" id="{9617F3F9-BEFE-F9F5-F1E8-CD1E35BB3D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8" y="1509141"/>
            <a:ext cx="812800" cy="812800"/>
          </a:xfrm>
          <a:prstGeom prst="rect">
            <a:avLst/>
          </a:prstGeom>
        </p:spPr>
      </p:pic>
      <p:pic>
        <p:nvPicPr>
          <p:cNvPr id="6" name="Picture 5" descr="A blue and black chess piece&#10;&#10;Description automatically generated">
            <a:extLst>
              <a:ext uri="{FF2B5EF4-FFF2-40B4-BE49-F238E27FC236}">
                <a16:creationId xmlns:a16="http://schemas.microsoft.com/office/drawing/2014/main" id="{25554F94-AFFE-7CC2-3969-D54E45F122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8" y="2513982"/>
            <a:ext cx="812800" cy="812800"/>
          </a:xfrm>
          <a:prstGeom prst="rect">
            <a:avLst/>
          </a:prstGeom>
        </p:spPr>
      </p:pic>
      <p:pic>
        <p:nvPicPr>
          <p:cNvPr id="8" name="Picture 7" descr="A maze with a blue circle in the middle&#10;&#10;Description automatically generated">
            <a:extLst>
              <a:ext uri="{FF2B5EF4-FFF2-40B4-BE49-F238E27FC236}">
                <a16:creationId xmlns:a16="http://schemas.microsoft.com/office/drawing/2014/main" id="{9DB2F7AA-56D4-FD87-BFEB-F180B24596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8" y="3518823"/>
            <a:ext cx="812800" cy="812800"/>
          </a:xfrm>
          <a:prstGeom prst="rect">
            <a:avLst/>
          </a:prstGeom>
        </p:spPr>
      </p:pic>
      <p:pic>
        <p:nvPicPr>
          <p:cNvPr id="10" name="Picture 9" descr="A blue puzzle piece with a blue dot&#10;&#10;Description automatically generated">
            <a:extLst>
              <a:ext uri="{FF2B5EF4-FFF2-40B4-BE49-F238E27FC236}">
                <a16:creationId xmlns:a16="http://schemas.microsoft.com/office/drawing/2014/main" id="{F3E612BF-A64E-FCAE-0EE6-417BEAC03F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8" y="4523664"/>
            <a:ext cx="812800" cy="812800"/>
          </a:xfrm>
          <a:prstGeom prst="rect">
            <a:avLst/>
          </a:prstGeom>
        </p:spPr>
      </p:pic>
      <p:pic>
        <p:nvPicPr>
          <p:cNvPr id="12" name="Picture 11" descr="A blue and black chat bubble&#10;&#10;Description automatically generated">
            <a:extLst>
              <a:ext uri="{FF2B5EF4-FFF2-40B4-BE49-F238E27FC236}">
                <a16:creationId xmlns:a16="http://schemas.microsoft.com/office/drawing/2014/main" id="{021FF6FC-72ED-F22C-E32F-D5D8254ABE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8" y="5528503"/>
            <a:ext cx="812800" cy="812800"/>
          </a:xfrm>
          <a:prstGeom prst="rect">
            <a:avLst/>
          </a:prstGeom>
        </p:spPr>
      </p:pic>
      <p:pic>
        <p:nvPicPr>
          <p:cNvPr id="14" name="Picture 13" descr="A blue and black chat bubble&#10;&#10;Description automatically generated">
            <a:extLst>
              <a:ext uri="{FF2B5EF4-FFF2-40B4-BE49-F238E27FC236}">
                <a16:creationId xmlns:a16="http://schemas.microsoft.com/office/drawing/2014/main" id="{C790FF42-AAB4-5D74-E76B-741E7DA3911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299" y="1509141"/>
            <a:ext cx="812800" cy="812800"/>
          </a:xfrm>
          <a:prstGeom prst="rect">
            <a:avLst/>
          </a:prstGeom>
        </p:spPr>
      </p:pic>
      <p:pic>
        <p:nvPicPr>
          <p:cNvPr id="16" name="Picture 15" descr="A blue and black chat bubbles&#10;&#10;Description automatically generated with medium confidence">
            <a:extLst>
              <a:ext uri="{FF2B5EF4-FFF2-40B4-BE49-F238E27FC236}">
                <a16:creationId xmlns:a16="http://schemas.microsoft.com/office/drawing/2014/main" id="{90B75996-44C9-297D-4B78-05134B0F3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299" y="2513982"/>
            <a:ext cx="812800" cy="812800"/>
          </a:xfrm>
          <a:prstGeom prst="rect">
            <a:avLst/>
          </a:prstGeom>
        </p:spPr>
      </p:pic>
      <p:pic>
        <p:nvPicPr>
          <p:cNvPr id="18" name="Picture 17" descr="A blue and white chat bubbles&#10;&#10;Description automatically generated">
            <a:extLst>
              <a:ext uri="{FF2B5EF4-FFF2-40B4-BE49-F238E27FC236}">
                <a16:creationId xmlns:a16="http://schemas.microsoft.com/office/drawing/2014/main" id="{0309E6AD-CDF0-C09A-EEE4-A7A403262F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299" y="3518823"/>
            <a:ext cx="812800" cy="812800"/>
          </a:xfrm>
          <a:prstGeom prst="rect">
            <a:avLst/>
          </a:prstGeom>
        </p:spPr>
      </p:pic>
      <p:pic>
        <p:nvPicPr>
          <p:cNvPr id="20" name="Picture 19" descr="A blue arrow pointing up to a square&#10;&#10;Description automatically generated">
            <a:extLst>
              <a:ext uri="{FF2B5EF4-FFF2-40B4-BE49-F238E27FC236}">
                <a16:creationId xmlns:a16="http://schemas.microsoft.com/office/drawing/2014/main" id="{5798B9D4-AD1D-1B88-51E4-61F20F4D1E4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299" y="4523664"/>
            <a:ext cx="812800" cy="812800"/>
          </a:xfrm>
          <a:prstGeom prst="rect">
            <a:avLst/>
          </a:prstGeom>
        </p:spPr>
      </p:pic>
      <p:pic>
        <p:nvPicPr>
          <p:cNvPr id="22" name="Picture 21" descr="A blue and black logo&#10;&#10;Description automatically generated">
            <a:extLst>
              <a:ext uri="{FF2B5EF4-FFF2-40B4-BE49-F238E27FC236}">
                <a16:creationId xmlns:a16="http://schemas.microsoft.com/office/drawing/2014/main" id="{94A4995C-8FDB-05A2-3088-4EAA7F72503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299" y="5528503"/>
            <a:ext cx="812800" cy="812800"/>
          </a:xfrm>
          <a:prstGeom prst="rect">
            <a:avLst/>
          </a:prstGeom>
        </p:spPr>
      </p:pic>
      <p:pic>
        <p:nvPicPr>
          <p:cNvPr id="24" name="Picture 23" descr="A blue and white cloud with a blue dot and a blue arrow&#10;&#10;Description automatically generated">
            <a:extLst>
              <a:ext uri="{FF2B5EF4-FFF2-40B4-BE49-F238E27FC236}">
                <a16:creationId xmlns:a16="http://schemas.microsoft.com/office/drawing/2014/main" id="{334B3175-953D-9F46-8BDB-3F2A738E400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80" y="1509141"/>
            <a:ext cx="812800" cy="812800"/>
          </a:xfrm>
          <a:prstGeom prst="rect">
            <a:avLst/>
          </a:prstGeom>
        </p:spPr>
      </p:pic>
      <p:pic>
        <p:nvPicPr>
          <p:cNvPr id="26" name="Picture 25" descr="A blue and white cloud with a blue dot and a black background&#10;&#10;Description automatically generated">
            <a:extLst>
              <a:ext uri="{FF2B5EF4-FFF2-40B4-BE49-F238E27FC236}">
                <a16:creationId xmlns:a16="http://schemas.microsoft.com/office/drawing/2014/main" id="{518D44B7-7524-9453-0EE2-FC5E972EF6F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80" y="2513982"/>
            <a:ext cx="812800" cy="812800"/>
          </a:xfrm>
          <a:prstGeom prst="rect">
            <a:avLst/>
          </a:prstGeom>
        </p:spPr>
      </p:pic>
      <p:pic>
        <p:nvPicPr>
          <p:cNvPr id="28" name="Picture 27" descr="A blue line drawing of a chain&#10;&#10;Description automatically generated">
            <a:extLst>
              <a:ext uri="{FF2B5EF4-FFF2-40B4-BE49-F238E27FC236}">
                <a16:creationId xmlns:a16="http://schemas.microsoft.com/office/drawing/2014/main" id="{80B82EFE-DD97-DCA1-7FF3-9E641C37C1D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80" y="3518823"/>
            <a:ext cx="812800" cy="812800"/>
          </a:xfrm>
          <a:prstGeom prst="rect">
            <a:avLst/>
          </a:prstGeom>
        </p:spPr>
      </p:pic>
      <p:pic>
        <p:nvPicPr>
          <p:cNvPr id="30" name="Picture 29" descr="A blue chain with a blue dot&#10;&#10;Description automatically generated">
            <a:extLst>
              <a:ext uri="{FF2B5EF4-FFF2-40B4-BE49-F238E27FC236}">
                <a16:creationId xmlns:a16="http://schemas.microsoft.com/office/drawing/2014/main" id="{04C0487E-793B-07EC-C81D-77024DB544C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80" y="4523664"/>
            <a:ext cx="812800" cy="812800"/>
          </a:xfrm>
          <a:prstGeom prst="rect">
            <a:avLst/>
          </a:prstGeom>
        </p:spPr>
      </p:pic>
      <p:pic>
        <p:nvPicPr>
          <p:cNvPr id="32" name="Picture 31" descr="A blue line with a blue dot&#10;&#10;Description automatically generated">
            <a:extLst>
              <a:ext uri="{FF2B5EF4-FFF2-40B4-BE49-F238E27FC236}">
                <a16:creationId xmlns:a16="http://schemas.microsoft.com/office/drawing/2014/main" id="{6A1D1C5B-02EB-300B-22C1-9B776FFA7D9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80" y="5528503"/>
            <a:ext cx="812800" cy="812800"/>
          </a:xfrm>
          <a:prstGeom prst="rect">
            <a:avLst/>
          </a:prstGeom>
        </p:spPr>
      </p:pic>
      <p:pic>
        <p:nvPicPr>
          <p:cNvPr id="34" name="Picture 33" descr="A hand touching a button&#10;&#10;Description automatically generated">
            <a:extLst>
              <a:ext uri="{FF2B5EF4-FFF2-40B4-BE49-F238E27FC236}">
                <a16:creationId xmlns:a16="http://schemas.microsoft.com/office/drawing/2014/main" id="{3E646BAA-9A5F-9F9A-679B-24716B942F9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41" y="1509141"/>
            <a:ext cx="812800" cy="812800"/>
          </a:xfrm>
          <a:prstGeom prst="rect">
            <a:avLst/>
          </a:prstGeom>
        </p:spPr>
      </p:pic>
      <p:pic>
        <p:nvPicPr>
          <p:cNvPr id="36" name="Picture 35" descr="A blue arrow in a circle&#10;&#10;Description automatically generated">
            <a:extLst>
              <a:ext uri="{FF2B5EF4-FFF2-40B4-BE49-F238E27FC236}">
                <a16:creationId xmlns:a16="http://schemas.microsoft.com/office/drawing/2014/main" id="{4A5039C0-F720-D6B0-C9F7-E6EB716C568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41" y="2513982"/>
            <a:ext cx="812800" cy="812800"/>
          </a:xfrm>
          <a:prstGeom prst="rect">
            <a:avLst/>
          </a:prstGeom>
        </p:spPr>
      </p:pic>
      <p:pic>
        <p:nvPicPr>
          <p:cNvPr id="38" name="Picture 37" descr="A blue circle with arrows and a percent sign&#10;&#10;Description automatically generated">
            <a:extLst>
              <a:ext uri="{FF2B5EF4-FFF2-40B4-BE49-F238E27FC236}">
                <a16:creationId xmlns:a16="http://schemas.microsoft.com/office/drawing/2014/main" id="{52532DF4-686B-F052-51D4-B2B50121A25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41" y="3518823"/>
            <a:ext cx="812800" cy="812800"/>
          </a:xfrm>
          <a:prstGeom prst="rect">
            <a:avLst/>
          </a:prstGeom>
        </p:spPr>
      </p:pic>
      <p:pic>
        <p:nvPicPr>
          <p:cNvPr id="40" name="Picture 39" descr="A blue dollar sign with arrows&#10;&#10;Description automatically generated">
            <a:extLst>
              <a:ext uri="{FF2B5EF4-FFF2-40B4-BE49-F238E27FC236}">
                <a16:creationId xmlns:a16="http://schemas.microsoft.com/office/drawing/2014/main" id="{89217FB6-6B85-CCD0-1D05-182B305DF7C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41" y="4523664"/>
            <a:ext cx="812800" cy="812800"/>
          </a:xfrm>
          <a:prstGeom prst="rect">
            <a:avLst/>
          </a:prstGeom>
        </p:spPr>
      </p:pic>
      <p:pic>
        <p:nvPicPr>
          <p:cNvPr id="42" name="Picture 41" descr="A blue and black clock&#10;&#10;Description automatically generated with medium confidence">
            <a:extLst>
              <a:ext uri="{FF2B5EF4-FFF2-40B4-BE49-F238E27FC236}">
                <a16:creationId xmlns:a16="http://schemas.microsoft.com/office/drawing/2014/main" id="{07AE65C6-20BC-3FB3-D306-9EE2F356F7C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41" y="5528503"/>
            <a:ext cx="812800" cy="812800"/>
          </a:xfrm>
          <a:prstGeom prst="rect">
            <a:avLst/>
          </a:prstGeom>
        </p:spPr>
      </p:pic>
      <p:pic>
        <p:nvPicPr>
          <p:cNvPr id="44" name="Picture 43" descr="A blue circle with arrows&#10;&#10;Description automatically generated">
            <a:extLst>
              <a:ext uri="{FF2B5EF4-FFF2-40B4-BE49-F238E27FC236}">
                <a16:creationId xmlns:a16="http://schemas.microsoft.com/office/drawing/2014/main" id="{8E3BF55B-343E-5709-0496-7E07F117C4E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02" y="1509141"/>
            <a:ext cx="812800" cy="812800"/>
          </a:xfrm>
          <a:prstGeom prst="rect">
            <a:avLst/>
          </a:prstGeom>
        </p:spPr>
      </p:pic>
      <p:pic>
        <p:nvPicPr>
          <p:cNvPr id="3" name="Picture 2" descr="A black circle with a blue circle and a white number&#10;&#10;Description automatically generated">
            <a:extLst>
              <a:ext uri="{FF2B5EF4-FFF2-40B4-BE49-F238E27FC236}">
                <a16:creationId xmlns:a16="http://schemas.microsoft.com/office/drawing/2014/main" id="{1D961935-45E4-5DCC-88F2-70449A86BB39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02" y="2513982"/>
            <a:ext cx="812800" cy="812800"/>
          </a:xfrm>
          <a:prstGeom prst="rect">
            <a:avLst/>
          </a:prstGeom>
        </p:spPr>
      </p:pic>
      <p:pic>
        <p:nvPicPr>
          <p:cNvPr id="5" name="Picture 4" descr="A blue circle with a dot in the middle&#10;&#10;Description automatically generated">
            <a:extLst>
              <a:ext uri="{FF2B5EF4-FFF2-40B4-BE49-F238E27FC236}">
                <a16:creationId xmlns:a16="http://schemas.microsoft.com/office/drawing/2014/main" id="{E3BB2FA1-E756-1A24-65E1-150056B2A7E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02" y="3518823"/>
            <a:ext cx="812800" cy="812800"/>
          </a:xfrm>
          <a:prstGeom prst="rect">
            <a:avLst/>
          </a:prstGeom>
        </p:spPr>
      </p:pic>
      <p:pic>
        <p:nvPicPr>
          <p:cNvPr id="7" name="Picture 6" descr="A blue circle with a plus and a dot&#10;&#10;Description automatically generated">
            <a:extLst>
              <a:ext uri="{FF2B5EF4-FFF2-40B4-BE49-F238E27FC236}">
                <a16:creationId xmlns:a16="http://schemas.microsoft.com/office/drawing/2014/main" id="{79D2F005-E415-2A4C-EB11-77BA56227805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02" y="4523664"/>
            <a:ext cx="812800" cy="812800"/>
          </a:xfrm>
          <a:prstGeom prst="rect">
            <a:avLst/>
          </a:prstGeom>
        </p:spPr>
      </p:pic>
      <p:pic>
        <p:nvPicPr>
          <p:cNvPr id="9" name="Picture 8" descr="A blue x in a circle&#10;&#10;Description automatically generated">
            <a:extLst>
              <a:ext uri="{FF2B5EF4-FFF2-40B4-BE49-F238E27FC236}">
                <a16:creationId xmlns:a16="http://schemas.microsoft.com/office/drawing/2014/main" id="{DF92A662-747F-7F0F-BDE9-20914CBFBC66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02" y="5528503"/>
            <a:ext cx="812800" cy="812800"/>
          </a:xfrm>
          <a:prstGeom prst="rect">
            <a:avLst/>
          </a:prstGeom>
        </p:spPr>
      </p:pic>
      <p:pic>
        <p:nvPicPr>
          <p:cNvPr id="54" name="Picture 53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A04804BF-A871-3711-C29E-697BAF76C5E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63" y="1509141"/>
            <a:ext cx="812800" cy="812800"/>
          </a:xfrm>
          <a:prstGeom prst="rect">
            <a:avLst/>
          </a:prstGeom>
        </p:spPr>
      </p:pic>
      <p:pic>
        <p:nvPicPr>
          <p:cNvPr id="11" name="Picture 10" descr="A blue and black play button&#10;&#10;Description automatically generated">
            <a:extLst>
              <a:ext uri="{FF2B5EF4-FFF2-40B4-BE49-F238E27FC236}">
                <a16:creationId xmlns:a16="http://schemas.microsoft.com/office/drawing/2014/main" id="{3167204F-F1C8-B10C-6B61-77193E609D6D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63" y="2513982"/>
            <a:ext cx="812800" cy="812800"/>
          </a:xfrm>
          <a:prstGeom prst="rect">
            <a:avLst/>
          </a:prstGeom>
        </p:spPr>
      </p:pic>
      <p:pic>
        <p:nvPicPr>
          <p:cNvPr id="13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id="{5E9B58A1-8192-5FF1-BD48-5CF7CDB062E3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63" y="3518823"/>
            <a:ext cx="812800" cy="812800"/>
          </a:xfrm>
          <a:prstGeom prst="rect">
            <a:avLst/>
          </a:prstGeom>
        </p:spPr>
      </p:pic>
      <p:pic>
        <p:nvPicPr>
          <p:cNvPr id="15" name="Picture 14" descr="A blue arrow in a circle with a blue dot&#10;&#10;Description automatically generated">
            <a:extLst>
              <a:ext uri="{FF2B5EF4-FFF2-40B4-BE49-F238E27FC236}">
                <a16:creationId xmlns:a16="http://schemas.microsoft.com/office/drawing/2014/main" id="{240A0BBA-1FAA-1F53-8024-B98C7EB8F823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63" y="4523664"/>
            <a:ext cx="812800" cy="812800"/>
          </a:xfrm>
          <a:prstGeom prst="rect">
            <a:avLst/>
          </a:prstGeom>
        </p:spPr>
      </p:pic>
      <p:pic>
        <p:nvPicPr>
          <p:cNvPr id="17" name="Picture 16" descr="A question mark in a circle&#10;&#10;Description automatically generated">
            <a:extLst>
              <a:ext uri="{FF2B5EF4-FFF2-40B4-BE49-F238E27FC236}">
                <a16:creationId xmlns:a16="http://schemas.microsoft.com/office/drawing/2014/main" id="{1AF0F3E5-59BD-C408-4BF9-4830B5ADB703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63" y="5528503"/>
            <a:ext cx="812800" cy="812800"/>
          </a:xfrm>
          <a:prstGeom prst="rect">
            <a:avLst/>
          </a:prstGeom>
        </p:spPr>
      </p:pic>
      <p:pic>
        <p:nvPicPr>
          <p:cNvPr id="192" name="Picture 191" descr="A blue arrow in a circle&#10;&#10;Description automatically generated">
            <a:extLst>
              <a:ext uri="{FF2B5EF4-FFF2-40B4-BE49-F238E27FC236}">
                <a16:creationId xmlns:a16="http://schemas.microsoft.com/office/drawing/2014/main" id="{872C3F0D-DC05-9235-0A4F-771AB623FD42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24" y="1509141"/>
            <a:ext cx="812800" cy="812800"/>
          </a:xfrm>
          <a:prstGeom prst="rect">
            <a:avLst/>
          </a:prstGeom>
        </p:spPr>
      </p:pic>
      <p:pic>
        <p:nvPicPr>
          <p:cNvPr id="194" name="Picture 193" descr="A number with a blue dot&#10;&#10;Description automatically generated">
            <a:extLst>
              <a:ext uri="{FF2B5EF4-FFF2-40B4-BE49-F238E27FC236}">
                <a16:creationId xmlns:a16="http://schemas.microsoft.com/office/drawing/2014/main" id="{C392E8E2-D952-CABF-FC85-EFB2D463F28D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24" y="2513982"/>
            <a:ext cx="812800" cy="812800"/>
          </a:xfrm>
          <a:prstGeom prst="rect">
            <a:avLst/>
          </a:prstGeom>
        </p:spPr>
      </p:pic>
      <p:pic>
        <p:nvPicPr>
          <p:cNvPr id="196" name="Picture 195" descr="A blue and black circle with a letter u&#10;&#10;Description automatically generated">
            <a:extLst>
              <a:ext uri="{FF2B5EF4-FFF2-40B4-BE49-F238E27FC236}">
                <a16:creationId xmlns:a16="http://schemas.microsoft.com/office/drawing/2014/main" id="{8803D253-EE5F-9001-6039-70BC6687BFB5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24" y="3518823"/>
            <a:ext cx="812800" cy="812800"/>
          </a:xfrm>
          <a:prstGeom prst="rect">
            <a:avLst/>
          </a:prstGeom>
        </p:spPr>
      </p:pic>
      <p:pic>
        <p:nvPicPr>
          <p:cNvPr id="198" name="Picture 197" descr="A blue tick in a circle&#10;&#10;Description automatically generated">
            <a:extLst>
              <a:ext uri="{FF2B5EF4-FFF2-40B4-BE49-F238E27FC236}">
                <a16:creationId xmlns:a16="http://schemas.microsoft.com/office/drawing/2014/main" id="{6975CFBA-89AD-AF16-8BBD-E3D82BDCF99C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24" y="4523664"/>
            <a:ext cx="812800" cy="812800"/>
          </a:xfrm>
          <a:prstGeom prst="rect">
            <a:avLst/>
          </a:prstGeom>
        </p:spPr>
      </p:pic>
      <p:pic>
        <p:nvPicPr>
          <p:cNvPr id="200" name="Picture 199" descr="A blue check mark in a circle&#10;&#10;Description automatically generated">
            <a:extLst>
              <a:ext uri="{FF2B5EF4-FFF2-40B4-BE49-F238E27FC236}">
                <a16:creationId xmlns:a16="http://schemas.microsoft.com/office/drawing/2014/main" id="{427D6DC1-CF67-4BEC-3079-AB7CD2B4B11A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24" y="5528503"/>
            <a:ext cx="812800" cy="812800"/>
          </a:xfrm>
          <a:prstGeom prst="rect">
            <a:avLst/>
          </a:prstGeom>
        </p:spPr>
      </p:pic>
      <p:pic>
        <p:nvPicPr>
          <p:cNvPr id="202" name="Picture 201" descr="A blue and black outline of a printer&#10;&#10;Description automatically generated">
            <a:extLst>
              <a:ext uri="{FF2B5EF4-FFF2-40B4-BE49-F238E27FC236}">
                <a16:creationId xmlns:a16="http://schemas.microsoft.com/office/drawing/2014/main" id="{A02D7346-05F0-BE2D-25B8-2B1CEEBD9581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585" y="1509141"/>
            <a:ext cx="812800" cy="812800"/>
          </a:xfrm>
          <a:prstGeom prst="rect">
            <a:avLst/>
          </a:prstGeom>
        </p:spPr>
      </p:pic>
      <p:pic>
        <p:nvPicPr>
          <p:cNvPr id="204" name="Picture 203" descr="A blue and black line drawing of a cell phone and a black background&#10;&#10;Description automatically generated">
            <a:extLst>
              <a:ext uri="{FF2B5EF4-FFF2-40B4-BE49-F238E27FC236}">
                <a16:creationId xmlns:a16="http://schemas.microsoft.com/office/drawing/2014/main" id="{6DE052FD-82AF-816B-5CD4-D74C596D8463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585" y="2513982"/>
            <a:ext cx="812800" cy="812800"/>
          </a:xfrm>
          <a:prstGeom prst="rect">
            <a:avLst/>
          </a:prstGeom>
        </p:spPr>
      </p:pic>
      <p:pic>
        <p:nvPicPr>
          <p:cNvPr id="206" name="Picture 205" descr="A blue and black cell phone&#10;&#10;Description automatically generated">
            <a:extLst>
              <a:ext uri="{FF2B5EF4-FFF2-40B4-BE49-F238E27FC236}">
                <a16:creationId xmlns:a16="http://schemas.microsoft.com/office/drawing/2014/main" id="{D49BE286-B3AF-3FDA-3BEE-2BB60EAB35BA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585" y="3518823"/>
            <a:ext cx="812800" cy="812800"/>
          </a:xfrm>
          <a:prstGeom prst="rect">
            <a:avLst/>
          </a:prstGeom>
        </p:spPr>
      </p:pic>
      <p:pic>
        <p:nvPicPr>
          <p:cNvPr id="208" name="Picture 207" descr="A blue and black computer screen with a blue circle and a blue circle&#10;&#10;Description automatically generated">
            <a:extLst>
              <a:ext uri="{FF2B5EF4-FFF2-40B4-BE49-F238E27FC236}">
                <a16:creationId xmlns:a16="http://schemas.microsoft.com/office/drawing/2014/main" id="{05505DA4-DB8B-DC49-D921-EED407E7D545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585" y="4523664"/>
            <a:ext cx="812800" cy="812800"/>
          </a:xfrm>
          <a:prstGeom prst="rect">
            <a:avLst/>
          </a:prstGeom>
        </p:spPr>
      </p:pic>
      <p:pic>
        <p:nvPicPr>
          <p:cNvPr id="210" name="Picture 209" descr="A computer screen with a cursor&#10;&#10;Description automatically generated">
            <a:extLst>
              <a:ext uri="{FF2B5EF4-FFF2-40B4-BE49-F238E27FC236}">
                <a16:creationId xmlns:a16="http://schemas.microsoft.com/office/drawing/2014/main" id="{993702E5-B2A4-524F-5D61-E25D6FC44FE4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585" y="5528503"/>
            <a:ext cx="812800" cy="812800"/>
          </a:xfrm>
          <a:prstGeom prst="rect">
            <a:avLst/>
          </a:prstGeom>
        </p:spPr>
      </p:pic>
      <p:pic>
        <p:nvPicPr>
          <p:cNvPr id="212" name="Picture 211" descr="A blue and black computer screen&#10;&#10;Description automatically generated">
            <a:extLst>
              <a:ext uri="{FF2B5EF4-FFF2-40B4-BE49-F238E27FC236}">
                <a16:creationId xmlns:a16="http://schemas.microsoft.com/office/drawing/2014/main" id="{6734D2D0-4292-2EAB-DFA4-C6FD3AA9E7CC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746" y="1509141"/>
            <a:ext cx="812800" cy="812800"/>
          </a:xfrm>
          <a:prstGeom prst="rect">
            <a:avLst/>
          </a:prstGeom>
        </p:spPr>
      </p:pic>
      <p:pic>
        <p:nvPicPr>
          <p:cNvPr id="214" name="Picture 213" descr="A blue line drawing of a computer&#10;&#10;Description automatically generated">
            <a:extLst>
              <a:ext uri="{FF2B5EF4-FFF2-40B4-BE49-F238E27FC236}">
                <a16:creationId xmlns:a16="http://schemas.microsoft.com/office/drawing/2014/main" id="{74E89A26-516D-2AF4-884D-6B828BA201EA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746" y="2513982"/>
            <a:ext cx="812800" cy="812800"/>
          </a:xfrm>
          <a:prstGeom prst="rect">
            <a:avLst/>
          </a:prstGeom>
        </p:spPr>
      </p:pic>
      <p:pic>
        <p:nvPicPr>
          <p:cNvPr id="216" name="Picture 215" descr="A computer screen with a blue button&#10;&#10;Description automatically generated">
            <a:extLst>
              <a:ext uri="{FF2B5EF4-FFF2-40B4-BE49-F238E27FC236}">
                <a16:creationId xmlns:a16="http://schemas.microsoft.com/office/drawing/2014/main" id="{C4115508-9CFC-7590-0285-A64F32578C05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746" y="3518823"/>
            <a:ext cx="812800" cy="812800"/>
          </a:xfrm>
          <a:prstGeom prst="rect">
            <a:avLst/>
          </a:prstGeom>
        </p:spPr>
      </p:pic>
      <p:pic>
        <p:nvPicPr>
          <p:cNvPr id="218" name="Picture 217" descr="A cell phone with a chat bubble&#10;&#10;Description automatically generated">
            <a:extLst>
              <a:ext uri="{FF2B5EF4-FFF2-40B4-BE49-F238E27FC236}">
                <a16:creationId xmlns:a16="http://schemas.microsoft.com/office/drawing/2014/main" id="{4CBE6BDD-48BC-920B-F33F-1CF517A7B7FE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746" y="4523664"/>
            <a:ext cx="812800" cy="812800"/>
          </a:xfrm>
          <a:prstGeom prst="rect">
            <a:avLst/>
          </a:prstGeom>
        </p:spPr>
      </p:pic>
      <p:pic>
        <p:nvPicPr>
          <p:cNvPr id="220" name="Picture 219" descr="A computer and phone with a blue dot&#10;&#10;Description automatically generated">
            <a:extLst>
              <a:ext uri="{FF2B5EF4-FFF2-40B4-BE49-F238E27FC236}">
                <a16:creationId xmlns:a16="http://schemas.microsoft.com/office/drawing/2014/main" id="{C6A70497-48D1-C7DD-9DAD-1C46F289B750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746" y="5528503"/>
            <a:ext cx="812800" cy="812800"/>
          </a:xfrm>
          <a:prstGeom prst="rect">
            <a:avLst/>
          </a:prstGeom>
        </p:spPr>
      </p:pic>
      <p:pic>
        <p:nvPicPr>
          <p:cNvPr id="222" name="Picture 221" descr="A computer with a gear on the screen&#10;&#10;Description automatically generated">
            <a:extLst>
              <a:ext uri="{FF2B5EF4-FFF2-40B4-BE49-F238E27FC236}">
                <a16:creationId xmlns:a16="http://schemas.microsoft.com/office/drawing/2014/main" id="{38109BB6-7A2C-D1DB-3B8D-847D7758F07D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707" y="1509141"/>
            <a:ext cx="812800" cy="812800"/>
          </a:xfrm>
          <a:prstGeom prst="rect">
            <a:avLst/>
          </a:prstGeom>
        </p:spPr>
      </p:pic>
      <p:pic>
        <p:nvPicPr>
          <p:cNvPr id="224" name="Picture 223" descr="A computer with a wrench and screwdriver&#10;&#10;Description automatically generated">
            <a:extLst>
              <a:ext uri="{FF2B5EF4-FFF2-40B4-BE49-F238E27FC236}">
                <a16:creationId xmlns:a16="http://schemas.microsoft.com/office/drawing/2014/main" id="{F6DF0A06-25AD-BA08-C465-EF51CB6CF6F6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707" y="2513982"/>
            <a:ext cx="812800" cy="812800"/>
          </a:xfrm>
          <a:prstGeom prst="rect">
            <a:avLst/>
          </a:prstGeom>
        </p:spPr>
      </p:pic>
      <p:pic>
        <p:nvPicPr>
          <p:cNvPr id="226" name="Picture 225" descr="A screen with people on it&#10;&#10;Description automatically generated">
            <a:extLst>
              <a:ext uri="{FF2B5EF4-FFF2-40B4-BE49-F238E27FC236}">
                <a16:creationId xmlns:a16="http://schemas.microsoft.com/office/drawing/2014/main" id="{3C59DC34-B23C-644B-7498-D6BF4FA97396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707" y="3518823"/>
            <a:ext cx="812800" cy="812800"/>
          </a:xfrm>
          <a:prstGeom prst="rect">
            <a:avLst/>
          </a:prstGeom>
        </p:spPr>
      </p:pic>
      <p:pic>
        <p:nvPicPr>
          <p:cNvPr id="228" name="Picture 227" descr="A screen with people on it&#10;&#10;Description automatically generated">
            <a:extLst>
              <a:ext uri="{FF2B5EF4-FFF2-40B4-BE49-F238E27FC236}">
                <a16:creationId xmlns:a16="http://schemas.microsoft.com/office/drawing/2014/main" id="{C51FB554-6433-28F9-8C23-CADB760B99C7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707" y="4523664"/>
            <a:ext cx="812800" cy="812800"/>
          </a:xfrm>
          <a:prstGeom prst="rect">
            <a:avLst/>
          </a:prstGeom>
        </p:spPr>
      </p:pic>
      <p:pic>
        <p:nvPicPr>
          <p:cNvPr id="230" name="Picture 229" descr="A blue and black circular object with a blue dot&#10;&#10;Description automatically generated">
            <a:extLst>
              <a:ext uri="{FF2B5EF4-FFF2-40B4-BE49-F238E27FC236}">
                <a16:creationId xmlns:a16="http://schemas.microsoft.com/office/drawing/2014/main" id="{AA59F2D2-7BBC-2DD4-53D1-5F8553A6EA34}"/>
              </a:ext>
            </a:extLst>
          </p:cNvPr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707" y="5528503"/>
            <a:ext cx="812800" cy="812800"/>
          </a:xfrm>
          <a:prstGeom prst="rect">
            <a:avLst/>
          </a:prstGeom>
        </p:spPr>
      </p:pic>
      <p:pic>
        <p:nvPicPr>
          <p:cNvPr id="232" name="Picture 231" descr="A blue and black logo&#10;&#10;Description automatically generated">
            <a:extLst>
              <a:ext uri="{FF2B5EF4-FFF2-40B4-BE49-F238E27FC236}">
                <a16:creationId xmlns:a16="http://schemas.microsoft.com/office/drawing/2014/main" id="{7B771880-A8BA-30E5-F36E-652E104CAEFD}"/>
              </a:ext>
            </a:extLst>
          </p:cNvPr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391" y="1509141"/>
            <a:ext cx="812800" cy="812800"/>
          </a:xfrm>
          <a:prstGeom prst="rect">
            <a:avLst/>
          </a:prstGeom>
        </p:spPr>
      </p:pic>
      <p:pic>
        <p:nvPicPr>
          <p:cNvPr id="234" name="Picture 233" descr="A blue and black folder with a lock&#10;&#10;Description automatically generated">
            <a:extLst>
              <a:ext uri="{FF2B5EF4-FFF2-40B4-BE49-F238E27FC236}">
                <a16:creationId xmlns:a16="http://schemas.microsoft.com/office/drawing/2014/main" id="{0B81ED65-33AE-2F32-EE94-D880F222F87F}"/>
              </a:ext>
            </a:extLst>
          </p:cNvPr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391" y="2513982"/>
            <a:ext cx="812800" cy="812800"/>
          </a:xfrm>
          <a:prstGeom prst="rect">
            <a:avLst/>
          </a:prstGeom>
        </p:spPr>
      </p:pic>
      <p:pic>
        <p:nvPicPr>
          <p:cNvPr id="236" name="Picture 235" descr="A blue line drawing of a padlock on a paper&#10;&#10;Description automatically generated">
            <a:extLst>
              <a:ext uri="{FF2B5EF4-FFF2-40B4-BE49-F238E27FC236}">
                <a16:creationId xmlns:a16="http://schemas.microsoft.com/office/drawing/2014/main" id="{6AEEE03A-3BA1-2610-3D63-BB00E2C4C41B}"/>
              </a:ext>
            </a:extLst>
          </p:cNvPr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391" y="3518823"/>
            <a:ext cx="812800" cy="812800"/>
          </a:xfrm>
          <a:prstGeom prst="rect">
            <a:avLst/>
          </a:prstGeom>
        </p:spPr>
      </p:pic>
      <p:pic>
        <p:nvPicPr>
          <p:cNvPr id="238" name="Picture 237" descr="A blue and black lock with a blue circle&#10;&#10;Description automatically generated">
            <a:extLst>
              <a:ext uri="{FF2B5EF4-FFF2-40B4-BE49-F238E27FC236}">
                <a16:creationId xmlns:a16="http://schemas.microsoft.com/office/drawing/2014/main" id="{9EB5EAE1-46B5-16AA-9558-B7B07CBE15A1}"/>
              </a:ext>
            </a:extLst>
          </p:cNvPr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391" y="4523664"/>
            <a:ext cx="812800" cy="812800"/>
          </a:xfrm>
          <a:prstGeom prst="rect">
            <a:avLst/>
          </a:prstGeom>
        </p:spPr>
      </p:pic>
      <p:pic>
        <p:nvPicPr>
          <p:cNvPr id="240" name="Picture 239" descr="A blue and black lock&#10;&#10;Description automatically generated">
            <a:extLst>
              <a:ext uri="{FF2B5EF4-FFF2-40B4-BE49-F238E27FC236}">
                <a16:creationId xmlns:a16="http://schemas.microsoft.com/office/drawing/2014/main" id="{6D718DE6-477E-CBE7-D7E1-1CF858F846AD}"/>
              </a:ext>
            </a:extLst>
          </p:cNvPr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391" y="552850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1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E15B2-93E4-8FA9-44C5-961FC13E9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F6BE0-1A43-A040-8E44-264AA30CC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5"/>
            <a:ext cx="11592755" cy="387798"/>
          </a:xfrm>
        </p:spPr>
        <p:txBody>
          <a:bodyPr lIns="0" tIns="0" rIns="0" bIns="0" anchor="t" anchorCtr="0">
            <a:spAutoFit/>
          </a:bodyPr>
          <a:lstStyle/>
          <a:p>
            <a:r>
              <a:rPr lang="en-US" sz="2800" dirty="0"/>
              <a:t>Icons: Basic Library — Dark Blue with Light Blue Dot (Page 3)</a:t>
            </a:r>
          </a:p>
        </p:txBody>
      </p:sp>
      <p:pic>
        <p:nvPicPr>
          <p:cNvPr id="4" name="Picture 3" descr="A blue line drawing of a fishing hook&#10;&#10;Description automatically generated">
            <a:extLst>
              <a:ext uri="{FF2B5EF4-FFF2-40B4-BE49-F238E27FC236}">
                <a16:creationId xmlns:a16="http://schemas.microsoft.com/office/drawing/2014/main" id="{8B7C4B66-4D0E-350D-0C59-D2145BF622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8" y="1509142"/>
            <a:ext cx="812800" cy="812800"/>
          </a:xfrm>
          <a:prstGeom prst="rect">
            <a:avLst/>
          </a:prstGeom>
        </p:spPr>
      </p:pic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E888397C-A69F-CF78-7191-3B134DAD52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8" y="2513982"/>
            <a:ext cx="812800" cy="812800"/>
          </a:xfrm>
          <a:prstGeom prst="rect">
            <a:avLst/>
          </a:prstGeom>
        </p:spPr>
      </p:pic>
      <p:pic>
        <p:nvPicPr>
          <p:cNvPr id="9" name="Picture 8" descr="A blue and white logo&#10;&#10;Description automatically generated">
            <a:extLst>
              <a:ext uri="{FF2B5EF4-FFF2-40B4-BE49-F238E27FC236}">
                <a16:creationId xmlns:a16="http://schemas.microsoft.com/office/drawing/2014/main" id="{61DA3A8A-A6EE-EBA4-4FAA-600D8E7552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8" y="3518822"/>
            <a:ext cx="812800" cy="812800"/>
          </a:xfrm>
          <a:prstGeom prst="rect">
            <a:avLst/>
          </a:prstGeom>
        </p:spPr>
      </p:pic>
      <p:pic>
        <p:nvPicPr>
          <p:cNvPr id="11" name="Picture 10" descr="A blue and black logo&#10;&#10;Description automatically generated">
            <a:extLst>
              <a:ext uri="{FF2B5EF4-FFF2-40B4-BE49-F238E27FC236}">
                <a16:creationId xmlns:a16="http://schemas.microsoft.com/office/drawing/2014/main" id="{9F7D3959-5D57-56AC-953E-0F6A309A6A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8" y="4523662"/>
            <a:ext cx="812800" cy="812800"/>
          </a:xfrm>
          <a:prstGeom prst="rect">
            <a:avLst/>
          </a:prstGeom>
        </p:spPr>
      </p:pic>
      <p:pic>
        <p:nvPicPr>
          <p:cNvPr id="13" name="Picture 12" descr="A blue and black cloud with a dot&#10;&#10;Description automatically generated">
            <a:extLst>
              <a:ext uri="{FF2B5EF4-FFF2-40B4-BE49-F238E27FC236}">
                <a16:creationId xmlns:a16="http://schemas.microsoft.com/office/drawing/2014/main" id="{433C2609-EF2A-157D-0C19-076B466963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8" y="5528503"/>
            <a:ext cx="812800" cy="812800"/>
          </a:xfrm>
          <a:prstGeom prst="rect">
            <a:avLst/>
          </a:prstGeom>
        </p:spPr>
      </p:pic>
      <p:pic>
        <p:nvPicPr>
          <p:cNvPr id="15" name="Picture 14" descr="A blue and black outline of a key&#10;&#10;Description automatically generated">
            <a:extLst>
              <a:ext uri="{FF2B5EF4-FFF2-40B4-BE49-F238E27FC236}">
                <a16:creationId xmlns:a16="http://schemas.microsoft.com/office/drawing/2014/main" id="{66D8FE34-48C1-9DA6-F02A-DF5791FFC0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659" y="1509142"/>
            <a:ext cx="812800" cy="812800"/>
          </a:xfrm>
          <a:prstGeom prst="rect">
            <a:avLst/>
          </a:prstGeom>
        </p:spPr>
      </p:pic>
      <p:pic>
        <p:nvPicPr>
          <p:cNvPr id="17" name="Picture 16" descr="A blu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E5D2A25B-C16D-0E37-BC91-7DB43DA1227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659" y="2513982"/>
            <a:ext cx="812800" cy="812800"/>
          </a:xfrm>
          <a:prstGeom prst="rect">
            <a:avLst/>
          </a:prstGeom>
        </p:spPr>
      </p:pic>
      <p:pic>
        <p:nvPicPr>
          <p:cNvPr id="20" name="Picture 19" descr="A black bear with blue outline&#10;&#10;Description automatically generated">
            <a:extLst>
              <a:ext uri="{FF2B5EF4-FFF2-40B4-BE49-F238E27FC236}">
                <a16:creationId xmlns:a16="http://schemas.microsoft.com/office/drawing/2014/main" id="{5DE8DC60-7655-C383-BB54-A1DE6E6AB1F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659" y="3518822"/>
            <a:ext cx="812800" cy="812800"/>
          </a:xfrm>
          <a:prstGeom prst="rect">
            <a:avLst/>
          </a:prstGeom>
        </p:spPr>
      </p:pic>
      <p:pic>
        <p:nvPicPr>
          <p:cNvPr id="22" name="Picture 21" descr="A blue line drawing of a bear and a bull&#10;&#10;Description automatically generated">
            <a:extLst>
              <a:ext uri="{FF2B5EF4-FFF2-40B4-BE49-F238E27FC236}">
                <a16:creationId xmlns:a16="http://schemas.microsoft.com/office/drawing/2014/main" id="{6644B190-7F92-BE3F-ED8E-5C6FA98E6E7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659" y="4523662"/>
            <a:ext cx="812800" cy="812800"/>
          </a:xfrm>
          <a:prstGeom prst="rect">
            <a:avLst/>
          </a:prstGeom>
        </p:spPr>
      </p:pic>
      <p:pic>
        <p:nvPicPr>
          <p:cNvPr id="24" name="Picture 23" descr="A blue elephant with a blue circle on its head&#10;&#10;Description automatically generated">
            <a:extLst>
              <a:ext uri="{FF2B5EF4-FFF2-40B4-BE49-F238E27FC236}">
                <a16:creationId xmlns:a16="http://schemas.microsoft.com/office/drawing/2014/main" id="{4B897795-B363-3EEB-EEA9-A111B13920C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659" y="5528503"/>
            <a:ext cx="812800" cy="812800"/>
          </a:xfrm>
          <a:prstGeom prst="rect">
            <a:avLst/>
          </a:prstGeom>
        </p:spPr>
      </p:pic>
      <p:pic>
        <p:nvPicPr>
          <p:cNvPr id="26" name="Picture 25" descr="A blue outline of a bear with a blue ball&#10;&#10;Description automatically generated">
            <a:extLst>
              <a:ext uri="{FF2B5EF4-FFF2-40B4-BE49-F238E27FC236}">
                <a16:creationId xmlns:a16="http://schemas.microsoft.com/office/drawing/2014/main" id="{3427B568-AB63-AD28-4B73-712303724F1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80" y="1509142"/>
            <a:ext cx="812800" cy="812800"/>
          </a:xfrm>
          <a:prstGeom prst="rect">
            <a:avLst/>
          </a:prstGeom>
        </p:spPr>
      </p:pic>
      <p:pic>
        <p:nvPicPr>
          <p:cNvPr id="29" name="Picture 28" descr="A blue circle with a blue dot&#10;&#10;Description automatically generated">
            <a:extLst>
              <a:ext uri="{FF2B5EF4-FFF2-40B4-BE49-F238E27FC236}">
                <a16:creationId xmlns:a16="http://schemas.microsoft.com/office/drawing/2014/main" id="{E78B52D5-7905-A98D-7968-7D4EB0768FD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80" y="2513982"/>
            <a:ext cx="812800" cy="812800"/>
          </a:xfrm>
          <a:prstGeom prst="rect">
            <a:avLst/>
          </a:prstGeom>
        </p:spPr>
      </p:pic>
      <p:pic>
        <p:nvPicPr>
          <p:cNvPr id="31" name="Picture 30" descr="A blue circle with a blue dot&#10;&#10;Description automatically generated">
            <a:extLst>
              <a:ext uri="{FF2B5EF4-FFF2-40B4-BE49-F238E27FC236}">
                <a16:creationId xmlns:a16="http://schemas.microsoft.com/office/drawing/2014/main" id="{C01B5346-0AE8-E155-FAFF-31A036ADAD3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80" y="3518822"/>
            <a:ext cx="812800" cy="812800"/>
          </a:xfrm>
          <a:prstGeom prst="rect">
            <a:avLst/>
          </a:prstGeom>
        </p:spPr>
      </p:pic>
      <p:pic>
        <p:nvPicPr>
          <p:cNvPr id="35" name="Picture 34" descr="A blue circle with a blue circle and a blue circle with a blue circle and a blue circle with a blue circle and a blue circle with a blue circle and a blue circle with a blue circle&#10;&#10;Description automatically generated">
            <a:extLst>
              <a:ext uri="{FF2B5EF4-FFF2-40B4-BE49-F238E27FC236}">
                <a16:creationId xmlns:a16="http://schemas.microsoft.com/office/drawing/2014/main" id="{282671EC-F1EC-3122-4DA1-D438194E9B8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80" y="5528503"/>
            <a:ext cx="812800" cy="812800"/>
          </a:xfrm>
          <a:prstGeom prst="rect">
            <a:avLst/>
          </a:prstGeom>
        </p:spPr>
      </p:pic>
      <p:pic>
        <p:nvPicPr>
          <p:cNvPr id="37" name="Picture 36" descr="A blue and black graphic with a clock and a round blue object&#10;&#10;Description automatically generated">
            <a:extLst>
              <a:ext uri="{FF2B5EF4-FFF2-40B4-BE49-F238E27FC236}">
                <a16:creationId xmlns:a16="http://schemas.microsoft.com/office/drawing/2014/main" id="{A3E875ED-2816-FDBF-8711-85218DB2E3F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41" y="1509142"/>
            <a:ext cx="812800" cy="812800"/>
          </a:xfrm>
          <a:prstGeom prst="rect">
            <a:avLst/>
          </a:prstGeom>
        </p:spPr>
      </p:pic>
      <p:pic>
        <p:nvPicPr>
          <p:cNvPr id="40" name="Picture 39" descr="A blue arrow pointing to a graph&#10;&#10;Description automatically generated with medium confidence">
            <a:extLst>
              <a:ext uri="{FF2B5EF4-FFF2-40B4-BE49-F238E27FC236}">
                <a16:creationId xmlns:a16="http://schemas.microsoft.com/office/drawing/2014/main" id="{9342D3A3-25CA-CB1F-D0F1-B956202D989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41" y="2513982"/>
            <a:ext cx="812800" cy="812800"/>
          </a:xfrm>
          <a:prstGeom prst="rect">
            <a:avLst/>
          </a:prstGeom>
        </p:spPr>
      </p:pic>
      <p:pic>
        <p:nvPicPr>
          <p:cNvPr id="42" name="Picture 41" descr="A blue line drawing of a graph&#10;&#10;Description automatically generated">
            <a:extLst>
              <a:ext uri="{FF2B5EF4-FFF2-40B4-BE49-F238E27FC236}">
                <a16:creationId xmlns:a16="http://schemas.microsoft.com/office/drawing/2014/main" id="{81400BD2-79F0-6D8C-8A1E-24FF65BEF37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41" y="3518822"/>
            <a:ext cx="812800" cy="812800"/>
          </a:xfrm>
          <a:prstGeom prst="rect">
            <a:avLst/>
          </a:prstGeom>
        </p:spPr>
      </p:pic>
      <p:pic>
        <p:nvPicPr>
          <p:cNvPr id="44" name="Picture 43" descr="A blue and black logo&#10;&#10;Description automatically generated">
            <a:extLst>
              <a:ext uri="{FF2B5EF4-FFF2-40B4-BE49-F238E27FC236}">
                <a16:creationId xmlns:a16="http://schemas.microsoft.com/office/drawing/2014/main" id="{B03C4152-BB3A-D822-90A8-F78CF7BFB4E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41" y="4523662"/>
            <a:ext cx="812800" cy="812800"/>
          </a:xfrm>
          <a:prstGeom prst="rect">
            <a:avLst/>
          </a:prstGeom>
        </p:spPr>
      </p:pic>
      <p:pic>
        <p:nvPicPr>
          <p:cNvPr id="3" name="Picture 2" descr="A blue line drawing of a cell phone with a graph on it&#10;&#10;Description automatically generated">
            <a:extLst>
              <a:ext uri="{FF2B5EF4-FFF2-40B4-BE49-F238E27FC236}">
                <a16:creationId xmlns:a16="http://schemas.microsoft.com/office/drawing/2014/main" id="{46831B63-6DC7-6843-2386-49D59E8F63F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41" y="5528503"/>
            <a:ext cx="812800" cy="812800"/>
          </a:xfrm>
          <a:prstGeom prst="rect">
            <a:avLst/>
          </a:prstGeom>
        </p:spPr>
      </p:pic>
      <p:pic>
        <p:nvPicPr>
          <p:cNvPr id="49" name="Picture 48" descr="A graph with a blue dot and a blue arrow&#10;&#10;Description automatically generated with medium confidence">
            <a:extLst>
              <a:ext uri="{FF2B5EF4-FFF2-40B4-BE49-F238E27FC236}">
                <a16:creationId xmlns:a16="http://schemas.microsoft.com/office/drawing/2014/main" id="{CABD0086-54BE-0EDE-E066-9204DD9A078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02" y="1509142"/>
            <a:ext cx="812800" cy="812800"/>
          </a:xfrm>
          <a:prstGeom prst="rect">
            <a:avLst/>
          </a:prstGeom>
        </p:spPr>
      </p:pic>
      <p:pic>
        <p:nvPicPr>
          <p:cNvPr id="5" name="Picture 4" descr="A graph with a blue dot&#10;&#10;Description automatically generated">
            <a:extLst>
              <a:ext uri="{FF2B5EF4-FFF2-40B4-BE49-F238E27FC236}">
                <a16:creationId xmlns:a16="http://schemas.microsoft.com/office/drawing/2014/main" id="{6EC0D33E-D22F-3BC1-569C-ACD880B82DF4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100" y="2513982"/>
            <a:ext cx="973802" cy="812800"/>
          </a:xfrm>
          <a:prstGeom prst="rect">
            <a:avLst/>
          </a:prstGeom>
        </p:spPr>
      </p:pic>
      <p:pic>
        <p:nvPicPr>
          <p:cNvPr id="7" name="Picture 6" descr="A graph with a blue dot and a percentage sign&#10;&#10;Description automatically generated">
            <a:extLst>
              <a:ext uri="{FF2B5EF4-FFF2-40B4-BE49-F238E27FC236}">
                <a16:creationId xmlns:a16="http://schemas.microsoft.com/office/drawing/2014/main" id="{A0FE371A-29F2-B09C-7D00-D49F4317279C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02" y="3518822"/>
            <a:ext cx="812800" cy="812800"/>
          </a:xfrm>
          <a:prstGeom prst="rect">
            <a:avLst/>
          </a:prstGeom>
        </p:spPr>
      </p:pic>
      <p:pic>
        <p:nvPicPr>
          <p:cNvPr id="8" name="Picture 7" descr="A graph with a dollar sign&#10;&#10;Description automatically generated">
            <a:extLst>
              <a:ext uri="{FF2B5EF4-FFF2-40B4-BE49-F238E27FC236}">
                <a16:creationId xmlns:a16="http://schemas.microsoft.com/office/drawing/2014/main" id="{00EB8D16-E05C-FDD8-62D7-52CDFF0FC72A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02" y="4523662"/>
            <a:ext cx="812800" cy="812800"/>
          </a:xfrm>
          <a:prstGeom prst="rect">
            <a:avLst/>
          </a:prstGeom>
        </p:spPr>
      </p:pic>
      <p:pic>
        <p:nvPicPr>
          <p:cNvPr id="57" name="Picture 56" descr="A blue line drawing of a graph&#10;&#10;Description automatically generated">
            <a:extLst>
              <a:ext uri="{FF2B5EF4-FFF2-40B4-BE49-F238E27FC236}">
                <a16:creationId xmlns:a16="http://schemas.microsoft.com/office/drawing/2014/main" id="{B11B85CB-4B45-C25E-A180-3223E7727EE5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02" y="5528503"/>
            <a:ext cx="812800" cy="812800"/>
          </a:xfrm>
          <a:prstGeom prst="rect">
            <a:avLst/>
          </a:prstGeom>
        </p:spPr>
      </p:pic>
      <p:pic>
        <p:nvPicPr>
          <p:cNvPr id="10" name="Picture 9" descr="A blue line drawing of arrows and a percent sign&#10;&#10;Description automatically generated">
            <a:extLst>
              <a:ext uri="{FF2B5EF4-FFF2-40B4-BE49-F238E27FC236}">
                <a16:creationId xmlns:a16="http://schemas.microsoft.com/office/drawing/2014/main" id="{E95797E2-F7EB-4A69-31EB-3FC0995BB636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63" y="1509142"/>
            <a:ext cx="812800" cy="812800"/>
          </a:xfrm>
          <a:prstGeom prst="rect">
            <a:avLst/>
          </a:prstGeom>
        </p:spPr>
      </p:pic>
      <p:pic>
        <p:nvPicPr>
          <p:cNvPr id="12" name="Picture 11" descr="A blue line drawing of arrows and a circle with a dollar sign&#10;&#10;Description automatically generated">
            <a:extLst>
              <a:ext uri="{FF2B5EF4-FFF2-40B4-BE49-F238E27FC236}">
                <a16:creationId xmlns:a16="http://schemas.microsoft.com/office/drawing/2014/main" id="{FE92333C-67D8-3D0C-B92A-E012F434E377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63" y="2513982"/>
            <a:ext cx="812800" cy="812800"/>
          </a:xfrm>
          <a:prstGeom prst="rect">
            <a:avLst/>
          </a:prstGeom>
        </p:spPr>
      </p:pic>
      <p:pic>
        <p:nvPicPr>
          <p:cNvPr id="192" name="Picture 191" descr="A blue line graph with a dot pointing up&#10;&#10;Description automatically generated">
            <a:extLst>
              <a:ext uri="{FF2B5EF4-FFF2-40B4-BE49-F238E27FC236}">
                <a16:creationId xmlns:a16="http://schemas.microsoft.com/office/drawing/2014/main" id="{8872B106-0158-5879-C396-EA88486DB58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63" y="3518822"/>
            <a:ext cx="812800" cy="812800"/>
          </a:xfrm>
          <a:prstGeom prst="rect">
            <a:avLst/>
          </a:prstGeom>
        </p:spPr>
      </p:pic>
      <p:pic>
        <p:nvPicPr>
          <p:cNvPr id="194" name="Picture 193" descr="A line graph with a blue dot&#10;&#10;Description automatically generated">
            <a:extLst>
              <a:ext uri="{FF2B5EF4-FFF2-40B4-BE49-F238E27FC236}">
                <a16:creationId xmlns:a16="http://schemas.microsoft.com/office/drawing/2014/main" id="{3E7F1E82-E943-EF34-C444-4A16F9E06574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63" y="4523662"/>
            <a:ext cx="812800" cy="812800"/>
          </a:xfrm>
          <a:prstGeom prst="rect">
            <a:avLst/>
          </a:prstGeom>
        </p:spPr>
      </p:pic>
      <p:pic>
        <p:nvPicPr>
          <p:cNvPr id="197" name="Picture 196" descr="A graph with a percentage sign&#10;&#10;Description automatically generated">
            <a:extLst>
              <a:ext uri="{FF2B5EF4-FFF2-40B4-BE49-F238E27FC236}">
                <a16:creationId xmlns:a16="http://schemas.microsoft.com/office/drawing/2014/main" id="{9BF23AFB-A37F-4FAD-E47A-2720AE92E57D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63" y="5528503"/>
            <a:ext cx="812800" cy="812800"/>
          </a:xfrm>
          <a:prstGeom prst="rect">
            <a:avLst/>
          </a:prstGeom>
        </p:spPr>
      </p:pic>
      <p:pic>
        <p:nvPicPr>
          <p:cNvPr id="199" name="Picture 198" descr="A graph with blue lines and a blue dot&#10;&#10;Description automatically generated">
            <a:extLst>
              <a:ext uri="{FF2B5EF4-FFF2-40B4-BE49-F238E27FC236}">
                <a16:creationId xmlns:a16="http://schemas.microsoft.com/office/drawing/2014/main" id="{E0814481-96FB-1E9C-A5EE-2BB5661ADFE9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24" y="1509142"/>
            <a:ext cx="812800" cy="812800"/>
          </a:xfrm>
          <a:prstGeom prst="rect">
            <a:avLst/>
          </a:prstGeom>
        </p:spPr>
      </p:pic>
      <p:pic>
        <p:nvPicPr>
          <p:cNvPr id="201" name="Picture 200" descr="A graph with a dollar sign&#10;&#10;Description automatically generated">
            <a:extLst>
              <a:ext uri="{FF2B5EF4-FFF2-40B4-BE49-F238E27FC236}">
                <a16:creationId xmlns:a16="http://schemas.microsoft.com/office/drawing/2014/main" id="{CA719DAF-2FE1-ED00-8F00-8E1AB4E57D7D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24" y="2513982"/>
            <a:ext cx="812800" cy="812800"/>
          </a:xfrm>
          <a:prstGeom prst="rect">
            <a:avLst/>
          </a:prstGeom>
        </p:spPr>
      </p:pic>
      <p:pic>
        <p:nvPicPr>
          <p:cNvPr id="203" name="Picture 202" descr="A blue and black drawing of a hat&#10;&#10;Description automatically generated">
            <a:extLst>
              <a:ext uri="{FF2B5EF4-FFF2-40B4-BE49-F238E27FC236}">
                <a16:creationId xmlns:a16="http://schemas.microsoft.com/office/drawing/2014/main" id="{49C71998-82B7-ECE9-5708-8F4E29164881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24" y="3518822"/>
            <a:ext cx="812800" cy="812800"/>
          </a:xfrm>
          <a:prstGeom prst="rect">
            <a:avLst/>
          </a:prstGeom>
        </p:spPr>
      </p:pic>
      <p:pic>
        <p:nvPicPr>
          <p:cNvPr id="205" name="Picture 204" descr="A blue line with a dot&#10;&#10;Description automatically generated">
            <a:extLst>
              <a:ext uri="{FF2B5EF4-FFF2-40B4-BE49-F238E27FC236}">
                <a16:creationId xmlns:a16="http://schemas.microsoft.com/office/drawing/2014/main" id="{43441D8C-4A05-D717-62BE-12146DC3440D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24" y="4523662"/>
            <a:ext cx="812800" cy="812800"/>
          </a:xfrm>
          <a:prstGeom prst="rect">
            <a:avLst/>
          </a:prstGeom>
        </p:spPr>
      </p:pic>
      <p:pic>
        <p:nvPicPr>
          <p:cNvPr id="210" name="Picture 209" descr="A blue line drawing of a graph&#10;&#10;Description automatically generated">
            <a:extLst>
              <a:ext uri="{FF2B5EF4-FFF2-40B4-BE49-F238E27FC236}">
                <a16:creationId xmlns:a16="http://schemas.microsoft.com/office/drawing/2014/main" id="{58E73674-EEA8-CA48-8F27-C7BE11A15948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585" y="1509142"/>
            <a:ext cx="812800" cy="812800"/>
          </a:xfrm>
          <a:prstGeom prst="rect">
            <a:avLst/>
          </a:prstGeom>
        </p:spPr>
      </p:pic>
      <p:pic>
        <p:nvPicPr>
          <p:cNvPr id="212" name="Picture 211" descr="A blue dollar sign with a blue dot&#10;&#10;Description automatically generated">
            <a:extLst>
              <a:ext uri="{FF2B5EF4-FFF2-40B4-BE49-F238E27FC236}">
                <a16:creationId xmlns:a16="http://schemas.microsoft.com/office/drawing/2014/main" id="{2C28FBB8-3638-D36A-0029-18F9383B8916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585" y="2513982"/>
            <a:ext cx="812800" cy="812800"/>
          </a:xfrm>
          <a:prstGeom prst="rect">
            <a:avLst/>
          </a:prstGeom>
        </p:spPr>
      </p:pic>
      <p:pic>
        <p:nvPicPr>
          <p:cNvPr id="214" name="Picture 213" descr="A blue and black shopping cart&#10;&#10;Description automatically generated">
            <a:extLst>
              <a:ext uri="{FF2B5EF4-FFF2-40B4-BE49-F238E27FC236}">
                <a16:creationId xmlns:a16="http://schemas.microsoft.com/office/drawing/2014/main" id="{0877C532-7227-AAEB-43E9-FA7220859F1A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585" y="3518822"/>
            <a:ext cx="812800" cy="812800"/>
          </a:xfrm>
          <a:prstGeom prst="rect">
            <a:avLst/>
          </a:prstGeom>
        </p:spPr>
      </p:pic>
      <p:pic>
        <p:nvPicPr>
          <p:cNvPr id="217" name="Picture 216" descr="A blue and black calculator&#10;&#10;Description automatically generated">
            <a:extLst>
              <a:ext uri="{FF2B5EF4-FFF2-40B4-BE49-F238E27FC236}">
                <a16:creationId xmlns:a16="http://schemas.microsoft.com/office/drawing/2014/main" id="{A66EBBD1-8A5A-7EEC-5A2C-61E7AC90C7C4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585" y="4523662"/>
            <a:ext cx="812800" cy="812800"/>
          </a:xfrm>
          <a:prstGeom prst="rect">
            <a:avLst/>
          </a:prstGeom>
        </p:spPr>
      </p:pic>
      <p:pic>
        <p:nvPicPr>
          <p:cNvPr id="221" name="Picture 220" descr="A blue and black safe&#10;&#10;Description automatically generated">
            <a:extLst>
              <a:ext uri="{FF2B5EF4-FFF2-40B4-BE49-F238E27FC236}">
                <a16:creationId xmlns:a16="http://schemas.microsoft.com/office/drawing/2014/main" id="{C078492E-C77E-BCF3-07E7-AE15C4F12863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066" y="1509142"/>
            <a:ext cx="812800" cy="812800"/>
          </a:xfrm>
          <a:prstGeom prst="rect">
            <a:avLst/>
          </a:prstGeom>
        </p:spPr>
      </p:pic>
      <p:pic>
        <p:nvPicPr>
          <p:cNvPr id="223" name="Picture 222" descr="A blue piggy bank with a blue ball&#10;&#10;Description automatically generated">
            <a:extLst>
              <a:ext uri="{FF2B5EF4-FFF2-40B4-BE49-F238E27FC236}">
                <a16:creationId xmlns:a16="http://schemas.microsoft.com/office/drawing/2014/main" id="{B5166D58-218C-A2FA-6D98-F52AD5F24FC8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066" y="2513982"/>
            <a:ext cx="812800" cy="812800"/>
          </a:xfrm>
          <a:prstGeom prst="rect">
            <a:avLst/>
          </a:prstGeom>
        </p:spPr>
      </p:pic>
      <p:pic>
        <p:nvPicPr>
          <p:cNvPr id="225" name="Picture 224" descr="A blue line drawing of a piggy bank&#10;&#10;Description automatically generated">
            <a:extLst>
              <a:ext uri="{FF2B5EF4-FFF2-40B4-BE49-F238E27FC236}">
                <a16:creationId xmlns:a16="http://schemas.microsoft.com/office/drawing/2014/main" id="{09003FB6-A603-CFEF-207F-C4C92FC5F8F4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066" y="3518822"/>
            <a:ext cx="812800" cy="812800"/>
          </a:xfrm>
          <a:prstGeom prst="rect">
            <a:avLst/>
          </a:prstGeom>
        </p:spPr>
      </p:pic>
      <p:pic>
        <p:nvPicPr>
          <p:cNvPr id="228" name="Picture 227" descr="A blue and black piggy bank&#10;&#10;Description automatically generated">
            <a:extLst>
              <a:ext uri="{FF2B5EF4-FFF2-40B4-BE49-F238E27FC236}">
                <a16:creationId xmlns:a16="http://schemas.microsoft.com/office/drawing/2014/main" id="{6395B31D-591D-837F-B5E8-4DBC56D46C2F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066" y="4523662"/>
            <a:ext cx="812800" cy="812800"/>
          </a:xfrm>
          <a:prstGeom prst="rect">
            <a:avLst/>
          </a:prstGeom>
        </p:spPr>
      </p:pic>
      <p:pic>
        <p:nvPicPr>
          <p:cNvPr id="230" name="Picture 229" descr="A blue and black wallet with a paper inside&#10;&#10;Description automatically generated">
            <a:extLst>
              <a:ext uri="{FF2B5EF4-FFF2-40B4-BE49-F238E27FC236}">
                <a16:creationId xmlns:a16="http://schemas.microsoft.com/office/drawing/2014/main" id="{9383247E-958A-EA27-EC3C-E075DF9BD240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066" y="5528503"/>
            <a:ext cx="812800" cy="812800"/>
          </a:xfrm>
          <a:prstGeom prst="rect">
            <a:avLst/>
          </a:prstGeom>
        </p:spPr>
      </p:pic>
      <p:pic>
        <p:nvPicPr>
          <p:cNvPr id="232" name="Picture 231" descr="A blue and black dollar bills&#10;&#10;Description automatically generated with medium confidence">
            <a:extLst>
              <a:ext uri="{FF2B5EF4-FFF2-40B4-BE49-F238E27FC236}">
                <a16:creationId xmlns:a16="http://schemas.microsoft.com/office/drawing/2014/main" id="{A60AE877-60FB-003D-BEF3-FB02A6AF25B2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547" y="1509142"/>
            <a:ext cx="812800" cy="812800"/>
          </a:xfrm>
          <a:prstGeom prst="rect">
            <a:avLst/>
          </a:prstGeom>
        </p:spPr>
      </p:pic>
      <p:pic>
        <p:nvPicPr>
          <p:cNvPr id="234" name="Picture 233" descr="A dollar sign with a blue circle&#10;&#10;Description automatically generated">
            <a:extLst>
              <a:ext uri="{FF2B5EF4-FFF2-40B4-BE49-F238E27FC236}">
                <a16:creationId xmlns:a16="http://schemas.microsoft.com/office/drawing/2014/main" id="{06C174A8-400B-8CFE-5E7D-B783DD9CA9B1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547" y="2513982"/>
            <a:ext cx="812800" cy="812800"/>
          </a:xfrm>
          <a:prstGeom prst="rect">
            <a:avLst/>
          </a:prstGeom>
        </p:spPr>
      </p:pic>
      <p:pic>
        <p:nvPicPr>
          <p:cNvPr id="237" name="Picture 236" descr="A blue and black dollar bill&#10;&#10;Description automatically generated with medium confidence">
            <a:extLst>
              <a:ext uri="{FF2B5EF4-FFF2-40B4-BE49-F238E27FC236}">
                <a16:creationId xmlns:a16="http://schemas.microsoft.com/office/drawing/2014/main" id="{0C8EB8BF-374F-D6D1-3268-A9E6F78DFBA3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547" y="3518822"/>
            <a:ext cx="812800" cy="812800"/>
          </a:xfrm>
          <a:prstGeom prst="rect">
            <a:avLst/>
          </a:prstGeom>
        </p:spPr>
      </p:pic>
      <p:pic>
        <p:nvPicPr>
          <p:cNvPr id="239" name="Picture 238" descr="A blue and white check box&#10;&#10;Description automatically generated with medium confidence">
            <a:extLst>
              <a:ext uri="{FF2B5EF4-FFF2-40B4-BE49-F238E27FC236}">
                <a16:creationId xmlns:a16="http://schemas.microsoft.com/office/drawing/2014/main" id="{D438B519-D782-C48B-C3F8-A31E44ACC1FE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547" y="4523662"/>
            <a:ext cx="812800" cy="812800"/>
          </a:xfrm>
          <a:prstGeom prst="rect">
            <a:avLst/>
          </a:prstGeom>
        </p:spPr>
      </p:pic>
      <p:pic>
        <p:nvPicPr>
          <p:cNvPr id="241" name="Picture 240" descr="A blue and black logo&#10;&#10;Description automatically generated">
            <a:extLst>
              <a:ext uri="{FF2B5EF4-FFF2-40B4-BE49-F238E27FC236}">
                <a16:creationId xmlns:a16="http://schemas.microsoft.com/office/drawing/2014/main" id="{B7361282-89F8-A830-C079-178A2FEEF878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547" y="5528503"/>
            <a:ext cx="812800" cy="812800"/>
          </a:xfrm>
          <a:prstGeom prst="rect">
            <a:avLst/>
          </a:prstGeom>
        </p:spPr>
      </p:pic>
      <p:pic>
        <p:nvPicPr>
          <p:cNvPr id="243" name="Picture 242" descr="A blue line drawing of a bin&#10;&#10;Description automatically generated">
            <a:extLst>
              <a:ext uri="{FF2B5EF4-FFF2-40B4-BE49-F238E27FC236}">
                <a16:creationId xmlns:a16="http://schemas.microsoft.com/office/drawing/2014/main" id="{8F5F75BA-E084-4BE4-48CC-9EA38C6F1675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11" y="1509142"/>
            <a:ext cx="812800" cy="812800"/>
          </a:xfrm>
          <a:prstGeom prst="rect">
            <a:avLst/>
          </a:prstGeom>
        </p:spPr>
      </p:pic>
      <p:pic>
        <p:nvPicPr>
          <p:cNvPr id="245" name="Picture 244" descr="A hand with a blue circle and a black background&#10;&#10;Description automatically generated">
            <a:extLst>
              <a:ext uri="{FF2B5EF4-FFF2-40B4-BE49-F238E27FC236}">
                <a16:creationId xmlns:a16="http://schemas.microsoft.com/office/drawing/2014/main" id="{497C4198-995E-9745-C9D4-6640F1F7D9AC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11" y="2513982"/>
            <a:ext cx="812800" cy="812800"/>
          </a:xfrm>
          <a:prstGeom prst="rect">
            <a:avLst/>
          </a:prstGeom>
        </p:spPr>
      </p:pic>
      <p:pic>
        <p:nvPicPr>
          <p:cNvPr id="249" name="Picture 248" descr="A blue and black calendar with a dollar sign&#10;&#10;Description automatically generated">
            <a:extLst>
              <a:ext uri="{FF2B5EF4-FFF2-40B4-BE49-F238E27FC236}">
                <a16:creationId xmlns:a16="http://schemas.microsoft.com/office/drawing/2014/main" id="{23F1D2EE-97E9-CA1D-C0B5-2CB08958075D}"/>
              </a:ext>
            </a:extLst>
          </p:cNvPr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11" y="4523662"/>
            <a:ext cx="812800" cy="812800"/>
          </a:xfrm>
          <a:prstGeom prst="rect">
            <a:avLst/>
          </a:prstGeom>
        </p:spPr>
      </p:pic>
      <p:pic>
        <p:nvPicPr>
          <p:cNvPr id="252" name="Picture 251" descr="A blue dollar sign and umbrella&#10;&#10;Description automatically generated">
            <a:extLst>
              <a:ext uri="{FF2B5EF4-FFF2-40B4-BE49-F238E27FC236}">
                <a16:creationId xmlns:a16="http://schemas.microsoft.com/office/drawing/2014/main" id="{4811AE77-4257-E4E2-8649-47593E42F41E}"/>
              </a:ext>
            </a:extLst>
          </p:cNvPr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11" y="5528503"/>
            <a:ext cx="812800" cy="812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89E3D5-3126-0003-FD92-FEAF3CC10685}"/>
              </a:ext>
            </a:extLst>
          </p:cNvPr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3780" y="4523661"/>
            <a:ext cx="812801" cy="812801"/>
          </a:xfrm>
          <a:prstGeom prst="rect">
            <a:avLst/>
          </a:prstGeom>
        </p:spPr>
      </p:pic>
      <p:pic>
        <p:nvPicPr>
          <p:cNvPr id="16" name="Picture 15" descr="A blue line drawing of a graph and a plus sign&#10;&#10;Description automatically generated">
            <a:extLst>
              <a:ext uri="{FF2B5EF4-FFF2-40B4-BE49-F238E27FC236}">
                <a16:creationId xmlns:a16="http://schemas.microsoft.com/office/drawing/2014/main" id="{7EBB9964-E0B5-5F5C-784D-BA594F04FEF0}"/>
              </a:ext>
            </a:extLst>
          </p:cNvPr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23" y="5528502"/>
            <a:ext cx="812801" cy="812801"/>
          </a:xfrm>
          <a:prstGeom prst="rect">
            <a:avLst/>
          </a:prstGeom>
        </p:spPr>
      </p:pic>
      <p:pic>
        <p:nvPicPr>
          <p:cNvPr id="18" name="Picture 17" descr="A blue and black line drawing of a bank building&#10;&#10;Description automatically generated">
            <a:extLst>
              <a:ext uri="{FF2B5EF4-FFF2-40B4-BE49-F238E27FC236}">
                <a16:creationId xmlns:a16="http://schemas.microsoft.com/office/drawing/2014/main" id="{93D31833-1D0D-C419-1E5B-5821532D7230}"/>
              </a:ext>
            </a:extLst>
          </p:cNvPr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584" y="5528502"/>
            <a:ext cx="812801" cy="8128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21C679-2D1B-5CAD-C29E-9DFE2F3EEB23}"/>
              </a:ext>
            </a:extLst>
          </p:cNvPr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5710" y="3518821"/>
            <a:ext cx="812801" cy="81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34036-1C3C-9957-3FD9-5D1BC1314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FB12A-C512-EC13-3D53-1C18E55A1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5"/>
            <a:ext cx="11592755" cy="387798"/>
          </a:xfrm>
        </p:spPr>
        <p:txBody>
          <a:bodyPr lIns="0" tIns="0" rIns="0" bIns="0" anchor="t" anchorCtr="0">
            <a:spAutoFit/>
          </a:bodyPr>
          <a:lstStyle/>
          <a:p>
            <a:r>
              <a:rPr lang="en-US" sz="2800" dirty="0"/>
              <a:t>Icons: Basic Library — Dark Blue with Light Blue Dot (Page 4)</a:t>
            </a:r>
          </a:p>
        </p:txBody>
      </p:sp>
      <p:pic>
        <p:nvPicPr>
          <p:cNvPr id="19" name="Picture 18" descr="A blue line drawing of a phone&#10;&#10;Description automatically generated">
            <a:extLst>
              <a:ext uri="{FF2B5EF4-FFF2-40B4-BE49-F238E27FC236}">
                <a16:creationId xmlns:a16="http://schemas.microsoft.com/office/drawing/2014/main" id="{3787AFFF-9099-F56A-ABDF-8092ABE11D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8" y="1509142"/>
            <a:ext cx="812800" cy="812800"/>
          </a:xfrm>
          <a:prstGeom prst="rect">
            <a:avLst/>
          </a:prstGeom>
        </p:spPr>
      </p:pic>
      <p:pic>
        <p:nvPicPr>
          <p:cNvPr id="21" name="Picture 20" descr="A blue line drawing of a document&#10;&#10;Description automatically generated">
            <a:extLst>
              <a:ext uri="{FF2B5EF4-FFF2-40B4-BE49-F238E27FC236}">
                <a16:creationId xmlns:a16="http://schemas.microsoft.com/office/drawing/2014/main" id="{28FEFB83-0A3B-BB08-35EA-75475D022A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8" y="2513982"/>
            <a:ext cx="812800" cy="812800"/>
          </a:xfrm>
          <a:prstGeom prst="rect">
            <a:avLst/>
          </a:prstGeom>
        </p:spPr>
      </p:pic>
      <p:pic>
        <p:nvPicPr>
          <p:cNvPr id="23" name="Picture 22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8412AE7C-5462-9E90-E3F7-8F42B7A890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8" y="3518822"/>
            <a:ext cx="812800" cy="812800"/>
          </a:xfrm>
          <a:prstGeom prst="rect">
            <a:avLst/>
          </a:prstGeom>
        </p:spPr>
      </p:pic>
      <p:pic>
        <p:nvPicPr>
          <p:cNvPr id="25" name="Picture 24" descr="A blue and black hat with a dollar sign&#10;&#10;Description automatically generated">
            <a:extLst>
              <a:ext uri="{FF2B5EF4-FFF2-40B4-BE49-F238E27FC236}">
                <a16:creationId xmlns:a16="http://schemas.microsoft.com/office/drawing/2014/main" id="{51536BE6-DB10-30F4-D88F-0C4B3E1439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8" y="4523662"/>
            <a:ext cx="812800" cy="812800"/>
          </a:xfrm>
          <a:prstGeom prst="rect">
            <a:avLst/>
          </a:prstGeom>
        </p:spPr>
      </p:pic>
      <p:pic>
        <p:nvPicPr>
          <p:cNvPr id="27" name="Picture 26" descr="A blue and black logo&#10;&#10;Description automatically generated">
            <a:extLst>
              <a:ext uri="{FF2B5EF4-FFF2-40B4-BE49-F238E27FC236}">
                <a16:creationId xmlns:a16="http://schemas.microsoft.com/office/drawing/2014/main" id="{C21B6252-FC75-9090-2AE7-208A6B37FB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8" y="5528503"/>
            <a:ext cx="812800" cy="812800"/>
          </a:xfrm>
          <a:prstGeom prst="rect">
            <a:avLst/>
          </a:prstGeom>
        </p:spPr>
      </p:pic>
      <p:pic>
        <p:nvPicPr>
          <p:cNvPr id="29" name="Picture 28" descr="A blue and black calculator with a blue dot&#10;&#10;Description automatically generated">
            <a:extLst>
              <a:ext uri="{FF2B5EF4-FFF2-40B4-BE49-F238E27FC236}">
                <a16:creationId xmlns:a16="http://schemas.microsoft.com/office/drawing/2014/main" id="{07E61566-E590-92EA-BB2D-6446573DC9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095" y="1509142"/>
            <a:ext cx="837245" cy="812800"/>
          </a:xfrm>
          <a:prstGeom prst="rect">
            <a:avLst/>
          </a:prstGeom>
        </p:spPr>
      </p:pic>
      <p:pic>
        <p:nvPicPr>
          <p:cNvPr id="31" name="Picture 30" descr="A blue line drawing of a paper and a pen&#10;&#10;Description automatically generated">
            <a:extLst>
              <a:ext uri="{FF2B5EF4-FFF2-40B4-BE49-F238E27FC236}">
                <a16:creationId xmlns:a16="http://schemas.microsoft.com/office/drawing/2014/main" id="{DE529848-1971-B9F3-5C40-76EFD898138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539" y="2513982"/>
            <a:ext cx="812800" cy="812800"/>
          </a:xfrm>
          <a:prstGeom prst="rect">
            <a:avLst/>
          </a:prstGeom>
        </p:spPr>
      </p:pic>
      <p:pic>
        <p:nvPicPr>
          <p:cNvPr id="33" name="Picture 32" descr="A hand holding money in a fist&#10;&#10;Description automatically generated">
            <a:extLst>
              <a:ext uri="{FF2B5EF4-FFF2-40B4-BE49-F238E27FC236}">
                <a16:creationId xmlns:a16="http://schemas.microsoft.com/office/drawing/2014/main" id="{A9586381-643E-44FA-AD83-4ECA62E92EC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539" y="3518822"/>
            <a:ext cx="812800" cy="812800"/>
          </a:xfrm>
          <a:prstGeom prst="rect">
            <a:avLst/>
          </a:prstGeom>
        </p:spPr>
      </p:pic>
      <p:pic>
        <p:nvPicPr>
          <p:cNvPr id="35" name="Picture 34" descr="A hand holding a money bag&#10;&#10;Description automatically generated">
            <a:extLst>
              <a:ext uri="{FF2B5EF4-FFF2-40B4-BE49-F238E27FC236}">
                <a16:creationId xmlns:a16="http://schemas.microsoft.com/office/drawing/2014/main" id="{2CC54024-6D84-8031-181B-C4F924F14A2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539" y="4523662"/>
            <a:ext cx="812800" cy="8128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6124643-6F07-EF7A-91C1-2143218A700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539" y="5528503"/>
            <a:ext cx="812800" cy="812800"/>
          </a:xfrm>
          <a:prstGeom prst="rect">
            <a:avLst/>
          </a:prstGeom>
        </p:spPr>
      </p:pic>
      <p:pic>
        <p:nvPicPr>
          <p:cNvPr id="39" name="Picture 38" descr="A blu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82E3CC6E-D330-B5A9-459F-7E20C2C7D33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337" y="1509142"/>
            <a:ext cx="812800" cy="8128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B38423A-B3B4-4CF3-95D9-D205B309740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80" y="2513982"/>
            <a:ext cx="812800" cy="8128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2D5DF6F-67CF-BD6C-0371-BF7D269967D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80" y="3518822"/>
            <a:ext cx="812800" cy="812800"/>
          </a:xfrm>
          <a:prstGeom prst="rect">
            <a:avLst/>
          </a:prstGeom>
        </p:spPr>
      </p:pic>
      <p:pic>
        <p:nvPicPr>
          <p:cNvPr id="45" name="Picture 44" descr="A blue line drawing of a dollar sign&#10;&#10;Description automatically generated">
            <a:extLst>
              <a:ext uri="{FF2B5EF4-FFF2-40B4-BE49-F238E27FC236}">
                <a16:creationId xmlns:a16="http://schemas.microsoft.com/office/drawing/2014/main" id="{86C47E82-4CAA-90D2-AA86-3FC28DF7AC6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80" y="4523662"/>
            <a:ext cx="812800" cy="812800"/>
          </a:xfrm>
          <a:prstGeom prst="rect">
            <a:avLst/>
          </a:prstGeom>
        </p:spPr>
      </p:pic>
      <p:pic>
        <p:nvPicPr>
          <p:cNvPr id="46" name="Picture 45" descr="A light bulb with a dollar sign&#10;&#10;Description automatically generated">
            <a:extLst>
              <a:ext uri="{FF2B5EF4-FFF2-40B4-BE49-F238E27FC236}">
                <a16:creationId xmlns:a16="http://schemas.microsoft.com/office/drawing/2014/main" id="{CC5063A8-3BC9-6F7F-3B8C-9F33A20B4FB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80" y="5528503"/>
            <a:ext cx="812800" cy="812800"/>
          </a:xfrm>
          <a:prstGeom prst="rect">
            <a:avLst/>
          </a:prstGeom>
        </p:spPr>
      </p:pic>
      <p:pic>
        <p:nvPicPr>
          <p:cNvPr id="47" name="Picture 46" descr="A blue line drawing of a plant with a dollar sign&#10;&#10;Description automatically generated">
            <a:extLst>
              <a:ext uri="{FF2B5EF4-FFF2-40B4-BE49-F238E27FC236}">
                <a16:creationId xmlns:a16="http://schemas.microsoft.com/office/drawing/2014/main" id="{FE0A66CB-AAB3-8F39-2051-2B82F1B6DD2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054" y="1509142"/>
            <a:ext cx="812800" cy="812800"/>
          </a:xfrm>
          <a:prstGeom prst="rect">
            <a:avLst/>
          </a:prstGeom>
        </p:spPr>
      </p:pic>
      <p:pic>
        <p:nvPicPr>
          <p:cNvPr id="48" name="Picture 47" descr="A blue and black logo&#10;&#10;Description automatically generated">
            <a:extLst>
              <a:ext uri="{FF2B5EF4-FFF2-40B4-BE49-F238E27FC236}">
                <a16:creationId xmlns:a16="http://schemas.microsoft.com/office/drawing/2014/main" id="{4DAA454F-95BF-C095-BF35-6F4065986D2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41" y="2513982"/>
            <a:ext cx="812800" cy="812800"/>
          </a:xfrm>
          <a:prstGeom prst="rect">
            <a:avLst/>
          </a:prstGeom>
        </p:spPr>
      </p:pic>
      <p:pic>
        <p:nvPicPr>
          <p:cNvPr id="49" name="Picture 48" descr="A blue and black barbell with a dollar sign above it&#10;&#10;Description automatically generated">
            <a:extLst>
              <a:ext uri="{FF2B5EF4-FFF2-40B4-BE49-F238E27FC236}">
                <a16:creationId xmlns:a16="http://schemas.microsoft.com/office/drawing/2014/main" id="{A66E737F-8F31-7E6B-2093-A3060AB097F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41" y="3518822"/>
            <a:ext cx="812800" cy="812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7B66FEA-86B6-DBF0-09D2-78D4A972A485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8941" y="4523662"/>
            <a:ext cx="812800" cy="812800"/>
          </a:xfrm>
          <a:prstGeom prst="rect">
            <a:avLst/>
          </a:prstGeom>
        </p:spPr>
      </p:pic>
      <p:pic>
        <p:nvPicPr>
          <p:cNvPr id="51" name="Picture 50" descr="A blue and black line drawing of a speedometer and a dollar sign&#10;&#10;Description automatically generated">
            <a:extLst>
              <a:ext uri="{FF2B5EF4-FFF2-40B4-BE49-F238E27FC236}">
                <a16:creationId xmlns:a16="http://schemas.microsoft.com/office/drawing/2014/main" id="{BAEE3E8C-CB18-AC8E-80BB-C6D25DDF649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41" y="5528503"/>
            <a:ext cx="812800" cy="8128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E0025270-468B-478B-3685-9902811996A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771" y="1509142"/>
            <a:ext cx="812800" cy="812800"/>
          </a:xfrm>
          <a:prstGeom prst="rect">
            <a:avLst/>
          </a:prstGeom>
        </p:spPr>
      </p:pic>
      <p:pic>
        <p:nvPicPr>
          <p:cNvPr id="53" name="Picture 52" descr="A blu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37BA30FC-3CDA-1982-7B2F-F13E81DB74F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02" y="2513982"/>
            <a:ext cx="812800" cy="812800"/>
          </a:xfrm>
          <a:prstGeom prst="rect">
            <a:avLst/>
          </a:prstGeom>
        </p:spPr>
      </p:pic>
      <p:pic>
        <p:nvPicPr>
          <p:cNvPr id="55" name="Picture 54" descr="A hand holding a phone&#10;&#10;Description automatically generated">
            <a:extLst>
              <a:ext uri="{FF2B5EF4-FFF2-40B4-BE49-F238E27FC236}">
                <a16:creationId xmlns:a16="http://schemas.microsoft.com/office/drawing/2014/main" id="{3D0FF1B1-516A-8F1E-FB29-27D515CF361A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02" y="3518822"/>
            <a:ext cx="812800" cy="812800"/>
          </a:xfrm>
          <a:prstGeom prst="rect">
            <a:avLst/>
          </a:prstGeom>
        </p:spPr>
      </p:pic>
      <p:pic>
        <p:nvPicPr>
          <p:cNvPr id="56" name="Picture 55" descr="A blue line drawing of a cell phone with a dollar sign on it&#10;&#10;Description automatically generated">
            <a:extLst>
              <a:ext uri="{FF2B5EF4-FFF2-40B4-BE49-F238E27FC236}">
                <a16:creationId xmlns:a16="http://schemas.microsoft.com/office/drawing/2014/main" id="{FD5F7A15-7D5C-11A4-AFFE-4D2879D492BC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02" y="4523662"/>
            <a:ext cx="812800" cy="812800"/>
          </a:xfrm>
          <a:prstGeom prst="rect">
            <a:avLst/>
          </a:prstGeom>
        </p:spPr>
      </p:pic>
      <p:pic>
        <p:nvPicPr>
          <p:cNvPr id="57" name="Picture 56" descr="A computer screen with a graph&#10;&#10;Description automatically generated">
            <a:extLst>
              <a:ext uri="{FF2B5EF4-FFF2-40B4-BE49-F238E27FC236}">
                <a16:creationId xmlns:a16="http://schemas.microsoft.com/office/drawing/2014/main" id="{D9393612-B104-4364-8920-C430A5E478EF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02" y="5528503"/>
            <a:ext cx="812800" cy="812800"/>
          </a:xfrm>
          <a:prstGeom prst="rect">
            <a:avLst/>
          </a:prstGeom>
        </p:spPr>
      </p:pic>
      <p:pic>
        <p:nvPicPr>
          <p:cNvPr id="58" name="Picture 57" descr="A blue dollar sign on a black background&#10;&#10;Description automatically generated">
            <a:extLst>
              <a:ext uri="{FF2B5EF4-FFF2-40B4-BE49-F238E27FC236}">
                <a16:creationId xmlns:a16="http://schemas.microsoft.com/office/drawing/2014/main" id="{E79FEB11-72F5-3B42-15D9-748264B0BA26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488" y="1509142"/>
            <a:ext cx="812800" cy="812800"/>
          </a:xfrm>
          <a:prstGeom prst="rect">
            <a:avLst/>
          </a:prstGeom>
        </p:spPr>
      </p:pic>
      <p:pic>
        <p:nvPicPr>
          <p:cNvPr id="59" name="Picture 58" descr="A drawing of a bridge&#10;&#10;Description automatically generated">
            <a:extLst>
              <a:ext uri="{FF2B5EF4-FFF2-40B4-BE49-F238E27FC236}">
                <a16:creationId xmlns:a16="http://schemas.microsoft.com/office/drawing/2014/main" id="{BF17F8D0-6549-811F-520B-CFFDE0828FEA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63" y="2513982"/>
            <a:ext cx="812800" cy="812800"/>
          </a:xfrm>
          <a:prstGeom prst="rect">
            <a:avLst/>
          </a:prstGeom>
        </p:spPr>
      </p:pic>
      <p:pic>
        <p:nvPicPr>
          <p:cNvPr id="61" name="Picture 60" descr="A blue tree and a bench&#10;&#10;Description automatically generated">
            <a:extLst>
              <a:ext uri="{FF2B5EF4-FFF2-40B4-BE49-F238E27FC236}">
                <a16:creationId xmlns:a16="http://schemas.microsoft.com/office/drawing/2014/main" id="{B2620A82-A24F-55A0-BBDF-DD6A2B99D675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63" y="3518822"/>
            <a:ext cx="812800" cy="812800"/>
          </a:xfrm>
          <a:prstGeom prst="rect">
            <a:avLst/>
          </a:prstGeom>
        </p:spPr>
      </p:pic>
      <p:pic>
        <p:nvPicPr>
          <p:cNvPr id="63" name="Picture 62" descr="A blue line drawing of a fence&#10;&#10;Description automatically generated">
            <a:extLst>
              <a:ext uri="{FF2B5EF4-FFF2-40B4-BE49-F238E27FC236}">
                <a16:creationId xmlns:a16="http://schemas.microsoft.com/office/drawing/2014/main" id="{B9710EFF-1C1A-3C65-67F3-AF7E2E3BF0A2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63" y="4523662"/>
            <a:ext cx="812800" cy="812800"/>
          </a:xfrm>
          <a:prstGeom prst="rect">
            <a:avLst/>
          </a:prstGeom>
        </p:spPr>
      </p:pic>
      <p:pic>
        <p:nvPicPr>
          <p:cNvPr id="193" name="Picture 192" descr="A blue line drawing of a house&#10;&#10;Description automatically generated">
            <a:extLst>
              <a:ext uri="{FF2B5EF4-FFF2-40B4-BE49-F238E27FC236}">
                <a16:creationId xmlns:a16="http://schemas.microsoft.com/office/drawing/2014/main" id="{E6FDE5C4-5D00-E319-2DEC-9B2EC06C5B24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63" y="5528503"/>
            <a:ext cx="812800" cy="812800"/>
          </a:xfrm>
          <a:prstGeom prst="rect">
            <a:avLst/>
          </a:prstGeom>
        </p:spPr>
      </p:pic>
      <p:pic>
        <p:nvPicPr>
          <p:cNvPr id="195" name="Picture 194" descr="A blue line drawing of a house&#10;&#10;Description automatically generated">
            <a:extLst>
              <a:ext uri="{FF2B5EF4-FFF2-40B4-BE49-F238E27FC236}">
                <a16:creationId xmlns:a16="http://schemas.microsoft.com/office/drawing/2014/main" id="{CE85C26A-B4B2-83C0-9451-226C27946949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205" y="1509142"/>
            <a:ext cx="812800" cy="812800"/>
          </a:xfrm>
          <a:prstGeom prst="rect">
            <a:avLst/>
          </a:prstGeom>
        </p:spPr>
      </p:pic>
      <p:pic>
        <p:nvPicPr>
          <p:cNvPr id="197" name="Picture 196" descr="A blue line drawing of a house&#10;&#10;Description automatically generated">
            <a:extLst>
              <a:ext uri="{FF2B5EF4-FFF2-40B4-BE49-F238E27FC236}">
                <a16:creationId xmlns:a16="http://schemas.microsoft.com/office/drawing/2014/main" id="{54025D5F-949A-BE98-D7B6-0458094C3398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24" y="2513982"/>
            <a:ext cx="812800" cy="812800"/>
          </a:xfrm>
          <a:prstGeom prst="rect">
            <a:avLst/>
          </a:prstGeom>
        </p:spPr>
      </p:pic>
      <p:pic>
        <p:nvPicPr>
          <p:cNvPr id="199" name="Picture 198" descr="A blue line drawing of a building&#10;&#10;Description automatically generated">
            <a:extLst>
              <a:ext uri="{FF2B5EF4-FFF2-40B4-BE49-F238E27FC236}">
                <a16:creationId xmlns:a16="http://schemas.microsoft.com/office/drawing/2014/main" id="{4FF4F833-F165-43D1-957F-570FD386A371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24" y="3518822"/>
            <a:ext cx="812800" cy="812800"/>
          </a:xfrm>
          <a:prstGeom prst="rect">
            <a:avLst/>
          </a:prstGeom>
        </p:spPr>
      </p:pic>
      <p:pic>
        <p:nvPicPr>
          <p:cNvPr id="60" name="Picture 59" descr="A building with trees and a blue moon&#10;&#10;Description automatically generated">
            <a:extLst>
              <a:ext uri="{FF2B5EF4-FFF2-40B4-BE49-F238E27FC236}">
                <a16:creationId xmlns:a16="http://schemas.microsoft.com/office/drawing/2014/main" id="{7A6B9BC2-953D-ADEA-255C-BF9416C9EF82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24" y="4523662"/>
            <a:ext cx="812800" cy="812800"/>
          </a:xfrm>
          <a:prstGeom prst="rect">
            <a:avLst/>
          </a:prstGeom>
        </p:spPr>
      </p:pic>
      <p:pic>
        <p:nvPicPr>
          <p:cNvPr id="62" name="Picture 61" descr="A blue line drawing of a building&#10;&#10;Description automatically generated">
            <a:extLst>
              <a:ext uri="{FF2B5EF4-FFF2-40B4-BE49-F238E27FC236}">
                <a16:creationId xmlns:a16="http://schemas.microsoft.com/office/drawing/2014/main" id="{10D032FC-E2A0-B976-B77C-10C7F7EA11FF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24" y="5528503"/>
            <a:ext cx="812800" cy="812800"/>
          </a:xfrm>
          <a:prstGeom prst="rect">
            <a:avLst/>
          </a:prstGeom>
        </p:spPr>
      </p:pic>
      <p:pic>
        <p:nvPicPr>
          <p:cNvPr id="201" name="Picture 200" descr="A group of houses with a blue ball&#10;&#10;Description automatically generated">
            <a:extLst>
              <a:ext uri="{FF2B5EF4-FFF2-40B4-BE49-F238E27FC236}">
                <a16:creationId xmlns:a16="http://schemas.microsoft.com/office/drawing/2014/main" id="{534436A2-07A1-0FA5-6E4F-D12ECAF3BDBF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562" y="1509142"/>
            <a:ext cx="812800" cy="812800"/>
          </a:xfrm>
          <a:prstGeom prst="rect">
            <a:avLst/>
          </a:prstGeom>
        </p:spPr>
      </p:pic>
      <p:pic>
        <p:nvPicPr>
          <p:cNvPr id="203" name="Picture 202" descr="A blue light house with a blue circle and a black background&#10;&#10;Description automatically generated">
            <a:extLst>
              <a:ext uri="{FF2B5EF4-FFF2-40B4-BE49-F238E27FC236}">
                <a16:creationId xmlns:a16="http://schemas.microsoft.com/office/drawing/2014/main" id="{9B285CB9-5D00-7B62-1985-BBC67DDB77B7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225" y="2513982"/>
            <a:ext cx="812800" cy="812800"/>
          </a:xfrm>
          <a:prstGeom prst="rect">
            <a:avLst/>
          </a:prstGeom>
        </p:spPr>
      </p:pic>
      <p:pic>
        <p:nvPicPr>
          <p:cNvPr id="205" name="Picture 204" descr="A blue and white lighthouse&#10;&#10;Description automatically generated">
            <a:extLst>
              <a:ext uri="{FF2B5EF4-FFF2-40B4-BE49-F238E27FC236}">
                <a16:creationId xmlns:a16="http://schemas.microsoft.com/office/drawing/2014/main" id="{03A33866-E134-2A31-9505-9D4317A2C84F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225" y="3518822"/>
            <a:ext cx="812800" cy="812800"/>
          </a:xfrm>
          <a:prstGeom prst="rect">
            <a:avLst/>
          </a:prstGeom>
        </p:spPr>
      </p:pic>
      <p:pic>
        <p:nvPicPr>
          <p:cNvPr id="207" name="Picture 206">
            <a:extLst>
              <a:ext uri="{FF2B5EF4-FFF2-40B4-BE49-F238E27FC236}">
                <a16:creationId xmlns:a16="http://schemas.microsoft.com/office/drawing/2014/main" id="{9E07693E-15D2-8977-652C-4D5760406E64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225" y="4523662"/>
            <a:ext cx="812800" cy="812800"/>
          </a:xfrm>
          <a:prstGeom prst="rect">
            <a:avLst/>
          </a:prstGeom>
        </p:spPr>
      </p:pic>
      <p:pic>
        <p:nvPicPr>
          <p:cNvPr id="209" name="Picture 208" descr="A blue rocking chair with a ball&#10;&#10;Description automatically generated">
            <a:extLst>
              <a:ext uri="{FF2B5EF4-FFF2-40B4-BE49-F238E27FC236}">
                <a16:creationId xmlns:a16="http://schemas.microsoft.com/office/drawing/2014/main" id="{73854421-CD40-18E2-01D4-0F7504653487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225" y="5528503"/>
            <a:ext cx="812800" cy="812800"/>
          </a:xfrm>
          <a:prstGeom prst="rect">
            <a:avLst/>
          </a:prstGeom>
        </p:spPr>
      </p:pic>
      <p:pic>
        <p:nvPicPr>
          <p:cNvPr id="211" name="Picture 210" descr="A blue line drawing of a golf bag and a ball&#10;&#10;Description automatically generated">
            <a:extLst>
              <a:ext uri="{FF2B5EF4-FFF2-40B4-BE49-F238E27FC236}">
                <a16:creationId xmlns:a16="http://schemas.microsoft.com/office/drawing/2014/main" id="{4726C51A-1D2E-15AC-1790-26C6247DD549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59" y="1509142"/>
            <a:ext cx="812800" cy="812800"/>
          </a:xfrm>
          <a:prstGeom prst="rect">
            <a:avLst/>
          </a:prstGeom>
        </p:spPr>
      </p:pic>
      <p:pic>
        <p:nvPicPr>
          <p:cNvPr id="213" name="Picture 212" descr="A blue and black logo&#10;&#10;Description automatically generated">
            <a:extLst>
              <a:ext uri="{FF2B5EF4-FFF2-40B4-BE49-F238E27FC236}">
                <a16:creationId xmlns:a16="http://schemas.microsoft.com/office/drawing/2014/main" id="{E7943664-067D-3665-54AF-09D652B39276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866" y="2513982"/>
            <a:ext cx="812800" cy="812800"/>
          </a:xfrm>
          <a:prstGeom prst="rect">
            <a:avLst/>
          </a:prstGeom>
        </p:spPr>
      </p:pic>
      <p:pic>
        <p:nvPicPr>
          <p:cNvPr id="215" name="Picture 214" descr="A logo of a beach chair and umbrella&#10;&#10;Description automatically generated">
            <a:extLst>
              <a:ext uri="{FF2B5EF4-FFF2-40B4-BE49-F238E27FC236}">
                <a16:creationId xmlns:a16="http://schemas.microsoft.com/office/drawing/2014/main" id="{A12B64B9-57A8-4B6D-70DE-5E9E0ED18CA7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866" y="3518822"/>
            <a:ext cx="812800" cy="812800"/>
          </a:xfrm>
          <a:prstGeom prst="rect">
            <a:avLst/>
          </a:prstGeom>
        </p:spPr>
      </p:pic>
      <p:pic>
        <p:nvPicPr>
          <p:cNvPr id="223" name="Picture 222" descr="A pair of blue flip flops&#10;&#10;Description automatically generated">
            <a:extLst>
              <a:ext uri="{FF2B5EF4-FFF2-40B4-BE49-F238E27FC236}">
                <a16:creationId xmlns:a16="http://schemas.microsoft.com/office/drawing/2014/main" id="{51BAD4C7-16D8-A9A5-EB53-AA446F9C1CDC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866" y="4523662"/>
            <a:ext cx="812800" cy="812800"/>
          </a:xfrm>
          <a:prstGeom prst="rect">
            <a:avLst/>
          </a:prstGeom>
        </p:spPr>
      </p:pic>
      <p:pic>
        <p:nvPicPr>
          <p:cNvPr id="225" name="Picture 224" descr="A blue and black graduation cap&#10;&#10;Description automatically generated">
            <a:extLst>
              <a:ext uri="{FF2B5EF4-FFF2-40B4-BE49-F238E27FC236}">
                <a16:creationId xmlns:a16="http://schemas.microsoft.com/office/drawing/2014/main" id="{AC8D52EA-6183-98B1-B4B5-1B94C7333911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866" y="5528503"/>
            <a:ext cx="812800" cy="812800"/>
          </a:xfrm>
          <a:prstGeom prst="rect">
            <a:avLst/>
          </a:prstGeom>
        </p:spPr>
      </p:pic>
      <p:pic>
        <p:nvPicPr>
          <p:cNvPr id="227" name="Picture 226" descr="A blue line art of a backpack&#10;&#10;Description automatically generated">
            <a:extLst>
              <a:ext uri="{FF2B5EF4-FFF2-40B4-BE49-F238E27FC236}">
                <a16:creationId xmlns:a16="http://schemas.microsoft.com/office/drawing/2014/main" id="{364980D5-E3E5-9126-2D73-77C0B16CB5C2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516" y="1509142"/>
            <a:ext cx="812800" cy="812800"/>
          </a:xfrm>
          <a:prstGeom prst="rect">
            <a:avLst/>
          </a:prstGeom>
        </p:spPr>
      </p:pic>
      <p:pic>
        <p:nvPicPr>
          <p:cNvPr id="229" name="Picture 228" descr="A blue apple on top of a book&#10;&#10;Description automatically generated">
            <a:extLst>
              <a:ext uri="{FF2B5EF4-FFF2-40B4-BE49-F238E27FC236}">
                <a16:creationId xmlns:a16="http://schemas.microsoft.com/office/drawing/2014/main" id="{6C526EFB-B344-2ECB-A49D-78B883839B62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067" y="2513982"/>
            <a:ext cx="812800" cy="812800"/>
          </a:xfrm>
          <a:prstGeom prst="rect">
            <a:avLst/>
          </a:prstGeom>
        </p:spPr>
      </p:pic>
      <p:pic>
        <p:nvPicPr>
          <p:cNvPr id="231" name="Picture 230" descr="A blue and black magnifying glass&#10;&#10;Description automatically generated">
            <a:extLst>
              <a:ext uri="{FF2B5EF4-FFF2-40B4-BE49-F238E27FC236}">
                <a16:creationId xmlns:a16="http://schemas.microsoft.com/office/drawing/2014/main" id="{D3102E0F-A2A5-BAD2-952C-F30B4304717C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067" y="3518822"/>
            <a:ext cx="812800" cy="812800"/>
          </a:xfrm>
          <a:prstGeom prst="rect">
            <a:avLst/>
          </a:prstGeom>
        </p:spPr>
      </p:pic>
      <p:pic>
        <p:nvPicPr>
          <p:cNvPr id="233" name="Picture 232" descr="A blue outline of a beaker and test tube&#10;&#10;Description automatically generated">
            <a:extLst>
              <a:ext uri="{FF2B5EF4-FFF2-40B4-BE49-F238E27FC236}">
                <a16:creationId xmlns:a16="http://schemas.microsoft.com/office/drawing/2014/main" id="{1F1A3AEA-6210-105B-4BCC-37C5FCB30CDA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067" y="4523662"/>
            <a:ext cx="812800" cy="812800"/>
          </a:xfrm>
          <a:prstGeom prst="rect">
            <a:avLst/>
          </a:prstGeom>
        </p:spPr>
      </p:pic>
      <p:pic>
        <p:nvPicPr>
          <p:cNvPr id="235" name="Picture 234" descr="A blue skull and crossbones with a blue dot&#10;&#10;Description automatically generated">
            <a:extLst>
              <a:ext uri="{FF2B5EF4-FFF2-40B4-BE49-F238E27FC236}">
                <a16:creationId xmlns:a16="http://schemas.microsoft.com/office/drawing/2014/main" id="{AA35742D-8C57-8C7B-2B2E-A946F6277773}"/>
              </a:ext>
            </a:extLst>
          </p:cNvPr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067" y="5528503"/>
            <a:ext cx="812800" cy="812800"/>
          </a:xfrm>
          <a:prstGeom prst="rect">
            <a:avLst/>
          </a:prstGeom>
        </p:spPr>
      </p:pic>
      <p:pic>
        <p:nvPicPr>
          <p:cNvPr id="237" name="Picture 236">
            <a:extLst>
              <a:ext uri="{FF2B5EF4-FFF2-40B4-BE49-F238E27FC236}">
                <a16:creationId xmlns:a16="http://schemas.microsoft.com/office/drawing/2014/main" id="{144E1C0D-4251-4079-F341-456292E609DA}"/>
              </a:ext>
            </a:extLst>
          </p:cNvPr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51" y="1509142"/>
            <a:ext cx="812800" cy="812800"/>
          </a:xfrm>
          <a:prstGeom prst="rect">
            <a:avLst/>
          </a:prstGeom>
        </p:spPr>
      </p:pic>
      <p:pic>
        <p:nvPicPr>
          <p:cNvPr id="239" name="Picture 238" descr="A blue and black logo&#10;&#10;Description automatically generated">
            <a:extLst>
              <a:ext uri="{FF2B5EF4-FFF2-40B4-BE49-F238E27FC236}">
                <a16:creationId xmlns:a16="http://schemas.microsoft.com/office/drawing/2014/main" id="{3D0B8ECB-9B17-D0F9-5A21-136E433C5FF7}"/>
              </a:ext>
            </a:extLst>
          </p:cNvPr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51" y="2513982"/>
            <a:ext cx="812800" cy="812800"/>
          </a:xfrm>
          <a:prstGeom prst="rect">
            <a:avLst/>
          </a:prstGeom>
        </p:spPr>
      </p:pic>
      <p:pic>
        <p:nvPicPr>
          <p:cNvPr id="242" name="Picture 241" descr="A blue and black logo&#10;&#10;Description automatically generated">
            <a:extLst>
              <a:ext uri="{FF2B5EF4-FFF2-40B4-BE49-F238E27FC236}">
                <a16:creationId xmlns:a16="http://schemas.microsoft.com/office/drawing/2014/main" id="{8EA25DC1-2C27-4383-EA32-A76C96A334D8}"/>
              </a:ext>
            </a:extLst>
          </p:cNvPr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51" y="3518822"/>
            <a:ext cx="812800" cy="812800"/>
          </a:xfrm>
          <a:prstGeom prst="rect">
            <a:avLst/>
          </a:prstGeom>
        </p:spPr>
      </p:pic>
      <p:pic>
        <p:nvPicPr>
          <p:cNvPr id="244" name="Picture 243" descr="A fork and spoon with a blue dot&#10;&#10;Description automatically generated">
            <a:extLst>
              <a:ext uri="{FF2B5EF4-FFF2-40B4-BE49-F238E27FC236}">
                <a16:creationId xmlns:a16="http://schemas.microsoft.com/office/drawing/2014/main" id="{EF596248-9E2D-3CDA-2DDC-2270DB3A1F76}"/>
              </a:ext>
            </a:extLst>
          </p:cNvPr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51" y="4523662"/>
            <a:ext cx="812800" cy="812800"/>
          </a:xfrm>
          <a:prstGeom prst="rect">
            <a:avLst/>
          </a:prstGeom>
        </p:spPr>
      </p:pic>
      <p:pic>
        <p:nvPicPr>
          <p:cNvPr id="246" name="Picture 245" descr="A blue and black gavel&#10;&#10;Description automatically generated">
            <a:extLst>
              <a:ext uri="{FF2B5EF4-FFF2-40B4-BE49-F238E27FC236}">
                <a16:creationId xmlns:a16="http://schemas.microsoft.com/office/drawing/2014/main" id="{8856824A-2408-1E44-E8EC-0F0DA13AB29F}"/>
              </a:ext>
            </a:extLst>
          </p:cNvPr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51" y="552850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1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1D07D-EFB9-4A11-A253-9ADD38F48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AEAB8-B684-F0A7-A9A0-093D3BD04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5"/>
            <a:ext cx="11592755" cy="387798"/>
          </a:xfrm>
        </p:spPr>
        <p:txBody>
          <a:bodyPr lIns="0" tIns="0" rIns="0" bIns="0" anchor="t" anchorCtr="0">
            <a:spAutoFit/>
          </a:bodyPr>
          <a:lstStyle/>
          <a:p>
            <a:r>
              <a:rPr lang="en-US" sz="2800" dirty="0"/>
              <a:t>Icons: Basic Library — Dark Blue with Light Blue Dot (Page 5)</a:t>
            </a:r>
          </a:p>
        </p:txBody>
      </p:sp>
      <p:pic>
        <p:nvPicPr>
          <p:cNvPr id="4" name="Picture 3" descr="A blue arrow and a circle with a blue dot in the center&#10;&#10;Description automatically generated">
            <a:extLst>
              <a:ext uri="{FF2B5EF4-FFF2-40B4-BE49-F238E27FC236}">
                <a16:creationId xmlns:a16="http://schemas.microsoft.com/office/drawing/2014/main" id="{8758F7DF-CA10-2D81-46E6-376175712F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8" y="1509209"/>
            <a:ext cx="812800" cy="812800"/>
          </a:xfrm>
          <a:prstGeom prst="rect">
            <a:avLst/>
          </a:prstGeom>
        </p:spPr>
      </p:pic>
      <p:pic>
        <p:nvPicPr>
          <p:cNvPr id="6" name="Picture 5" descr="A blue and black sign&#10;&#10;Description automatically generated">
            <a:extLst>
              <a:ext uri="{FF2B5EF4-FFF2-40B4-BE49-F238E27FC236}">
                <a16:creationId xmlns:a16="http://schemas.microsoft.com/office/drawing/2014/main" id="{7A9C5BE1-743B-B8F2-2781-EB3380328F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8" y="2514033"/>
            <a:ext cx="812800" cy="812800"/>
          </a:xfrm>
          <a:prstGeom prst="rect">
            <a:avLst/>
          </a:prstGeom>
        </p:spPr>
      </p:pic>
      <p:pic>
        <p:nvPicPr>
          <p:cNvPr id="8" name="Picture 7" descr="A blue line drawing of a stack of papers&#10;&#10;Description automatically generated">
            <a:extLst>
              <a:ext uri="{FF2B5EF4-FFF2-40B4-BE49-F238E27FC236}">
                <a16:creationId xmlns:a16="http://schemas.microsoft.com/office/drawing/2014/main" id="{87A72A4F-6963-8094-C8C4-B8D895EFB0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8" y="3518857"/>
            <a:ext cx="812800" cy="812800"/>
          </a:xfrm>
          <a:prstGeom prst="rect">
            <a:avLst/>
          </a:prstGeom>
        </p:spPr>
      </p:pic>
      <p:pic>
        <p:nvPicPr>
          <p:cNvPr id="11" name="Picture 10" descr="A blue and black map with a pin&#10;&#10;Description automatically generated">
            <a:extLst>
              <a:ext uri="{FF2B5EF4-FFF2-40B4-BE49-F238E27FC236}">
                <a16:creationId xmlns:a16="http://schemas.microsoft.com/office/drawing/2014/main" id="{8C985D89-8F41-02BA-0CA1-8EB27C1EB2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8" y="4523681"/>
            <a:ext cx="812800" cy="812800"/>
          </a:xfrm>
          <a:prstGeom prst="rect">
            <a:avLst/>
          </a:prstGeom>
        </p:spPr>
      </p:pic>
      <p:pic>
        <p:nvPicPr>
          <p:cNvPr id="13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id="{E33DC6EB-C1A1-01F8-CE5A-55B0442315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8" y="5528503"/>
            <a:ext cx="812800" cy="812800"/>
          </a:xfrm>
          <a:prstGeom prst="rect">
            <a:avLst/>
          </a:prstGeom>
        </p:spPr>
      </p:pic>
      <p:pic>
        <p:nvPicPr>
          <p:cNvPr id="15" name="Picture 14" descr="A blue and black flag&#10;&#10;Description automatically generated">
            <a:extLst>
              <a:ext uri="{FF2B5EF4-FFF2-40B4-BE49-F238E27FC236}">
                <a16:creationId xmlns:a16="http://schemas.microsoft.com/office/drawing/2014/main" id="{54884F7C-9A91-9FB9-E247-EA2C300689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619" y="1509209"/>
            <a:ext cx="812800" cy="812800"/>
          </a:xfrm>
          <a:prstGeom prst="rect">
            <a:avLst/>
          </a:prstGeom>
        </p:spPr>
      </p:pic>
      <p:pic>
        <p:nvPicPr>
          <p:cNvPr id="17" name="Picture 16" descr="A blue and black rocket&#10;&#10;Description automatically generated">
            <a:extLst>
              <a:ext uri="{FF2B5EF4-FFF2-40B4-BE49-F238E27FC236}">
                <a16:creationId xmlns:a16="http://schemas.microsoft.com/office/drawing/2014/main" id="{2957507F-0370-46CA-81B1-72C8379A63C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619" y="2514033"/>
            <a:ext cx="812800" cy="812800"/>
          </a:xfrm>
          <a:prstGeom prst="rect">
            <a:avLst/>
          </a:prstGeom>
        </p:spPr>
      </p:pic>
      <p:pic>
        <p:nvPicPr>
          <p:cNvPr id="3" name="Picture 2" descr="A blue and black bike&#10;&#10;Description automatically generated">
            <a:extLst>
              <a:ext uri="{FF2B5EF4-FFF2-40B4-BE49-F238E27FC236}">
                <a16:creationId xmlns:a16="http://schemas.microsoft.com/office/drawing/2014/main" id="{D202192E-26DA-6F4C-DD92-E0AE357017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619" y="3518857"/>
            <a:ext cx="812800" cy="812800"/>
          </a:xfrm>
          <a:prstGeom prst="rect">
            <a:avLst/>
          </a:prstGeom>
        </p:spPr>
      </p:pic>
      <p:pic>
        <p:nvPicPr>
          <p:cNvPr id="5" name="Picture 4" descr="A blue airplane with a blue circle&#10;&#10;Description automatically generated">
            <a:extLst>
              <a:ext uri="{FF2B5EF4-FFF2-40B4-BE49-F238E27FC236}">
                <a16:creationId xmlns:a16="http://schemas.microsoft.com/office/drawing/2014/main" id="{62833223-6402-3849-EB62-0C2E85C3D39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619" y="4523681"/>
            <a:ext cx="812800" cy="812800"/>
          </a:xfrm>
          <a:prstGeom prst="rect">
            <a:avLst/>
          </a:prstGeom>
        </p:spPr>
      </p:pic>
      <p:pic>
        <p:nvPicPr>
          <p:cNvPr id="24" name="Picture 23" descr="A car with a blue circle&#10;&#10;Description automatically generated">
            <a:extLst>
              <a:ext uri="{FF2B5EF4-FFF2-40B4-BE49-F238E27FC236}">
                <a16:creationId xmlns:a16="http://schemas.microsoft.com/office/drawing/2014/main" id="{13DA5F6A-959A-2A0B-91AE-189BAD5610F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619" y="5528503"/>
            <a:ext cx="812800" cy="812800"/>
          </a:xfrm>
          <a:prstGeom prst="rect">
            <a:avLst/>
          </a:prstGeom>
        </p:spPr>
      </p:pic>
      <p:pic>
        <p:nvPicPr>
          <p:cNvPr id="26" name="Picture 25" descr="A blue line drawing of a truck with a mail on the back&#10;&#10;Description automatically generated">
            <a:extLst>
              <a:ext uri="{FF2B5EF4-FFF2-40B4-BE49-F238E27FC236}">
                <a16:creationId xmlns:a16="http://schemas.microsoft.com/office/drawing/2014/main" id="{C151BCB0-F6E1-ABED-D807-157AEA85CEE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80" y="1509209"/>
            <a:ext cx="812800" cy="812800"/>
          </a:xfrm>
          <a:prstGeom prst="rect">
            <a:avLst/>
          </a:prstGeom>
        </p:spPr>
      </p:pic>
      <p:pic>
        <p:nvPicPr>
          <p:cNvPr id="28" name="Picture 27" descr="A blue and black outline of a van&#10;&#10;Description automatically generated">
            <a:extLst>
              <a:ext uri="{FF2B5EF4-FFF2-40B4-BE49-F238E27FC236}">
                <a16:creationId xmlns:a16="http://schemas.microsoft.com/office/drawing/2014/main" id="{924126FB-1CD1-29F5-0DD0-6A6ACB14A46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80" y="2514033"/>
            <a:ext cx="812800" cy="812800"/>
          </a:xfrm>
          <a:prstGeom prst="rect">
            <a:avLst/>
          </a:prstGeom>
        </p:spPr>
      </p:pic>
      <p:pic>
        <p:nvPicPr>
          <p:cNvPr id="30" name="Picture 29" descr="A blue and white logo with a sailboat and sun&#10;&#10;Description automatically generated">
            <a:extLst>
              <a:ext uri="{FF2B5EF4-FFF2-40B4-BE49-F238E27FC236}">
                <a16:creationId xmlns:a16="http://schemas.microsoft.com/office/drawing/2014/main" id="{0B7701D1-9786-AAE1-6189-D0014BE495E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80" y="3518857"/>
            <a:ext cx="812800" cy="812800"/>
          </a:xfrm>
          <a:prstGeom prst="rect">
            <a:avLst/>
          </a:prstGeom>
        </p:spPr>
      </p:pic>
      <p:pic>
        <p:nvPicPr>
          <p:cNvPr id="32" name="Picture 31" descr="A blue and black line drawing of a boat&#10;&#10;Description automatically generated">
            <a:extLst>
              <a:ext uri="{FF2B5EF4-FFF2-40B4-BE49-F238E27FC236}">
                <a16:creationId xmlns:a16="http://schemas.microsoft.com/office/drawing/2014/main" id="{90D46F06-6E3B-FED3-3B85-602699103A3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80" y="4523681"/>
            <a:ext cx="812800" cy="812800"/>
          </a:xfrm>
          <a:prstGeom prst="rect">
            <a:avLst/>
          </a:prstGeom>
        </p:spPr>
      </p:pic>
      <p:pic>
        <p:nvPicPr>
          <p:cNvPr id="34" name="Picture 33" descr="A blue line drawing of a bus&#10;&#10;Description automatically generated">
            <a:extLst>
              <a:ext uri="{FF2B5EF4-FFF2-40B4-BE49-F238E27FC236}">
                <a16:creationId xmlns:a16="http://schemas.microsoft.com/office/drawing/2014/main" id="{D4A25A34-34EA-1C32-CFFE-E5B3D06F0F1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80" y="5528503"/>
            <a:ext cx="812800" cy="812800"/>
          </a:xfrm>
          <a:prstGeom prst="rect">
            <a:avLst/>
          </a:prstGeom>
        </p:spPr>
      </p:pic>
      <p:pic>
        <p:nvPicPr>
          <p:cNvPr id="7" name="Picture 6" descr="A blue foot prints with a stethoscope&#10;&#10;Description automatically generated">
            <a:extLst>
              <a:ext uri="{FF2B5EF4-FFF2-40B4-BE49-F238E27FC236}">
                <a16:creationId xmlns:a16="http://schemas.microsoft.com/office/drawing/2014/main" id="{250D704A-3780-7DBC-596E-6B5A335E6A5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41" y="1509209"/>
            <a:ext cx="812800" cy="812800"/>
          </a:xfrm>
          <a:prstGeom prst="rect">
            <a:avLst/>
          </a:prstGeom>
        </p:spPr>
      </p:pic>
      <p:pic>
        <p:nvPicPr>
          <p:cNvPr id="9" name="Picture 8" descr="A blue pen with a blue dot&#10;&#10;Description automatically generated">
            <a:extLst>
              <a:ext uri="{FF2B5EF4-FFF2-40B4-BE49-F238E27FC236}">
                <a16:creationId xmlns:a16="http://schemas.microsoft.com/office/drawing/2014/main" id="{94A58E7A-64E1-09E2-5C23-3B69162DBEC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41" y="2514033"/>
            <a:ext cx="812800" cy="812800"/>
          </a:xfrm>
          <a:prstGeom prst="rect">
            <a:avLst/>
          </a:prstGeom>
        </p:spPr>
      </p:pic>
      <p:pic>
        <p:nvPicPr>
          <p:cNvPr id="10" name="Picture 9" descr="A blue and black police badge&#10;&#10;Description automatically generated">
            <a:extLst>
              <a:ext uri="{FF2B5EF4-FFF2-40B4-BE49-F238E27FC236}">
                <a16:creationId xmlns:a16="http://schemas.microsoft.com/office/drawing/2014/main" id="{40E522B5-4655-F363-466B-59BE2C8CFE1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41" y="3518857"/>
            <a:ext cx="812800" cy="812800"/>
          </a:xfrm>
          <a:prstGeom prst="rect">
            <a:avLst/>
          </a:prstGeom>
        </p:spPr>
      </p:pic>
      <p:pic>
        <p:nvPicPr>
          <p:cNvPr id="12" name="Picture 11" descr="A blue and black logo&#10;&#10;Description automatically generated">
            <a:extLst>
              <a:ext uri="{FF2B5EF4-FFF2-40B4-BE49-F238E27FC236}">
                <a16:creationId xmlns:a16="http://schemas.microsoft.com/office/drawing/2014/main" id="{D8364A87-CBAA-CF7D-F7B3-FD5611F882D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41" y="4523681"/>
            <a:ext cx="812800" cy="812800"/>
          </a:xfrm>
          <a:prstGeom prst="rect">
            <a:avLst/>
          </a:prstGeom>
        </p:spPr>
      </p:pic>
      <p:pic>
        <p:nvPicPr>
          <p:cNvPr id="14" name="Picture 13" descr="A blue and white symbol with a screwdriver and wrench&#10;&#10;Description automatically generated">
            <a:extLst>
              <a:ext uri="{FF2B5EF4-FFF2-40B4-BE49-F238E27FC236}">
                <a16:creationId xmlns:a16="http://schemas.microsoft.com/office/drawing/2014/main" id="{1D7701A9-A1EB-A33D-ECBB-7C7D3C56493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41" y="5528503"/>
            <a:ext cx="812800" cy="812800"/>
          </a:xfrm>
          <a:prstGeom prst="rect">
            <a:avLst/>
          </a:prstGeom>
        </p:spPr>
      </p:pic>
      <p:pic>
        <p:nvPicPr>
          <p:cNvPr id="16" name="Picture 15" descr="A blue and black hammer&#10;&#10;Description automatically generated">
            <a:extLst>
              <a:ext uri="{FF2B5EF4-FFF2-40B4-BE49-F238E27FC236}">
                <a16:creationId xmlns:a16="http://schemas.microsoft.com/office/drawing/2014/main" id="{4BA4C0B9-4BAB-12E3-3B5F-B9830BC1FDA2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02" y="1509209"/>
            <a:ext cx="812800" cy="812800"/>
          </a:xfrm>
          <a:prstGeom prst="rect">
            <a:avLst/>
          </a:prstGeom>
        </p:spPr>
      </p:pic>
      <p:pic>
        <p:nvPicPr>
          <p:cNvPr id="18" name="Picture 17" descr="A blue and black key&#10;&#10;Description automatically generated">
            <a:extLst>
              <a:ext uri="{FF2B5EF4-FFF2-40B4-BE49-F238E27FC236}">
                <a16:creationId xmlns:a16="http://schemas.microsoft.com/office/drawing/2014/main" id="{4E188462-D134-24CE-95BD-CCA568F1A0B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02" y="2514033"/>
            <a:ext cx="812800" cy="812800"/>
          </a:xfrm>
          <a:prstGeom prst="rect">
            <a:avLst/>
          </a:prstGeom>
        </p:spPr>
      </p:pic>
      <p:pic>
        <p:nvPicPr>
          <p:cNvPr id="20" name="Picture 19" descr="A blue and black outline of a telescope&#10;&#10;Description automatically generated">
            <a:extLst>
              <a:ext uri="{FF2B5EF4-FFF2-40B4-BE49-F238E27FC236}">
                <a16:creationId xmlns:a16="http://schemas.microsoft.com/office/drawing/2014/main" id="{F1443CC5-B6B8-75D2-1778-AE7C43D2667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02" y="3518857"/>
            <a:ext cx="812800" cy="812800"/>
          </a:xfrm>
          <a:prstGeom prst="rect">
            <a:avLst/>
          </a:prstGeom>
        </p:spPr>
      </p:pic>
      <p:pic>
        <p:nvPicPr>
          <p:cNvPr id="54" name="Picture 53" descr="A light bulb with a blue circle&#10;&#10;Description automatically generated">
            <a:extLst>
              <a:ext uri="{FF2B5EF4-FFF2-40B4-BE49-F238E27FC236}">
                <a16:creationId xmlns:a16="http://schemas.microsoft.com/office/drawing/2014/main" id="{3E0F88E2-C7D7-996C-9976-87C4F985104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02" y="4523681"/>
            <a:ext cx="812800" cy="812800"/>
          </a:xfrm>
          <a:prstGeom prst="rect">
            <a:avLst/>
          </a:prstGeom>
        </p:spPr>
      </p:pic>
      <p:pic>
        <p:nvPicPr>
          <p:cNvPr id="22" name="Picture 21" descr="A blue and black light bulb&#10;&#10;Description automatically generated">
            <a:extLst>
              <a:ext uri="{FF2B5EF4-FFF2-40B4-BE49-F238E27FC236}">
                <a16:creationId xmlns:a16="http://schemas.microsoft.com/office/drawing/2014/main" id="{075D450E-0DC7-D861-6CCE-95EC6D9A6C07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02" y="5528503"/>
            <a:ext cx="812800" cy="812800"/>
          </a:xfrm>
          <a:prstGeom prst="rect">
            <a:avLst/>
          </a:prstGeom>
        </p:spPr>
      </p:pic>
      <p:pic>
        <p:nvPicPr>
          <p:cNvPr id="36" name="Picture 35" descr="A blue and white drawing compass&#10;&#10;Description automatically generated">
            <a:extLst>
              <a:ext uri="{FF2B5EF4-FFF2-40B4-BE49-F238E27FC236}">
                <a16:creationId xmlns:a16="http://schemas.microsoft.com/office/drawing/2014/main" id="{485D8285-F47A-30A4-7E6B-3E63F8441547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63" y="1509209"/>
            <a:ext cx="812800" cy="812800"/>
          </a:xfrm>
          <a:prstGeom prst="rect">
            <a:avLst/>
          </a:prstGeom>
        </p:spPr>
      </p:pic>
      <p:pic>
        <p:nvPicPr>
          <p:cNvPr id="38" name="Picture 37" descr="A blue ribbon with a blue dot&#10;&#10;Description automatically generated">
            <a:extLst>
              <a:ext uri="{FF2B5EF4-FFF2-40B4-BE49-F238E27FC236}">
                <a16:creationId xmlns:a16="http://schemas.microsoft.com/office/drawing/2014/main" id="{B0B4B2EE-F47F-D310-2DF8-79721D870906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63" y="2514033"/>
            <a:ext cx="812800" cy="812800"/>
          </a:xfrm>
          <a:prstGeom prst="rect">
            <a:avLst/>
          </a:prstGeom>
        </p:spPr>
      </p:pic>
      <p:pic>
        <p:nvPicPr>
          <p:cNvPr id="40" name="Picture 39" descr="A blue and black logo&#10;&#10;Description automatically generated">
            <a:extLst>
              <a:ext uri="{FF2B5EF4-FFF2-40B4-BE49-F238E27FC236}">
                <a16:creationId xmlns:a16="http://schemas.microsoft.com/office/drawing/2014/main" id="{ABE897A0-D6E6-6020-0761-C09AB5032380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63" y="3518857"/>
            <a:ext cx="812800" cy="812800"/>
          </a:xfrm>
          <a:prstGeom prst="rect">
            <a:avLst/>
          </a:prstGeom>
        </p:spPr>
      </p:pic>
      <p:pic>
        <p:nvPicPr>
          <p:cNvPr id="42" name="Picture 41" descr="A blue ring with a diamond&#10;&#10;Description automatically generated">
            <a:extLst>
              <a:ext uri="{FF2B5EF4-FFF2-40B4-BE49-F238E27FC236}">
                <a16:creationId xmlns:a16="http://schemas.microsoft.com/office/drawing/2014/main" id="{139A9F60-4532-170C-3249-16650E5342EF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63" y="4523681"/>
            <a:ext cx="812800" cy="812800"/>
          </a:xfrm>
          <a:prstGeom prst="rect">
            <a:avLst/>
          </a:prstGeom>
        </p:spPr>
      </p:pic>
      <p:pic>
        <p:nvPicPr>
          <p:cNvPr id="44" name="Picture 43" descr="A blue diamond with a dot&#10;&#10;Description automatically generated">
            <a:extLst>
              <a:ext uri="{FF2B5EF4-FFF2-40B4-BE49-F238E27FC236}">
                <a16:creationId xmlns:a16="http://schemas.microsoft.com/office/drawing/2014/main" id="{01DB404D-7031-2748-3C3A-701BB76A3F4D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63" y="5528503"/>
            <a:ext cx="812800" cy="812800"/>
          </a:xfrm>
          <a:prstGeom prst="rect">
            <a:avLst/>
          </a:prstGeom>
        </p:spPr>
      </p:pic>
      <p:pic>
        <p:nvPicPr>
          <p:cNvPr id="192" name="Picture 191" descr="A blue and black baby bottle&#10;&#10;Description automatically generated">
            <a:extLst>
              <a:ext uri="{FF2B5EF4-FFF2-40B4-BE49-F238E27FC236}">
                <a16:creationId xmlns:a16="http://schemas.microsoft.com/office/drawing/2014/main" id="{67D7F665-F020-9CCD-31D9-B9D549208614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24" y="1509209"/>
            <a:ext cx="812800" cy="812800"/>
          </a:xfrm>
          <a:prstGeom prst="rect">
            <a:avLst/>
          </a:prstGeom>
        </p:spPr>
      </p:pic>
      <p:pic>
        <p:nvPicPr>
          <p:cNvPr id="194" name="Picture 193" descr="A blue and black line art of a baby carriage&#10;&#10;Description automatically generated">
            <a:extLst>
              <a:ext uri="{FF2B5EF4-FFF2-40B4-BE49-F238E27FC236}">
                <a16:creationId xmlns:a16="http://schemas.microsoft.com/office/drawing/2014/main" id="{E12EBE72-0638-4D29-75F2-B923A88E1819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24" y="2514033"/>
            <a:ext cx="812800" cy="812800"/>
          </a:xfrm>
          <a:prstGeom prst="rect">
            <a:avLst/>
          </a:prstGeom>
        </p:spPr>
      </p:pic>
      <p:pic>
        <p:nvPicPr>
          <p:cNvPr id="196" name="Picture 195" descr="A blue snowflake with a blue dot&#10;&#10;Description automatically generated">
            <a:extLst>
              <a:ext uri="{FF2B5EF4-FFF2-40B4-BE49-F238E27FC236}">
                <a16:creationId xmlns:a16="http://schemas.microsoft.com/office/drawing/2014/main" id="{CDDC5985-CBE1-5951-F53C-F904B2969091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24" y="3518857"/>
            <a:ext cx="812800" cy="812800"/>
          </a:xfrm>
          <a:prstGeom prst="rect">
            <a:avLst/>
          </a:prstGeom>
        </p:spPr>
      </p:pic>
      <p:pic>
        <p:nvPicPr>
          <p:cNvPr id="198" name="Picture 197" descr="A blue snowflake with a blue circle&#10;&#10;Description automatically generated">
            <a:extLst>
              <a:ext uri="{FF2B5EF4-FFF2-40B4-BE49-F238E27FC236}">
                <a16:creationId xmlns:a16="http://schemas.microsoft.com/office/drawing/2014/main" id="{4321ECBA-9F6A-0615-57B0-63F6D765C982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24" y="4523681"/>
            <a:ext cx="812800" cy="812800"/>
          </a:xfrm>
          <a:prstGeom prst="rect">
            <a:avLst/>
          </a:prstGeom>
        </p:spPr>
      </p:pic>
      <p:pic>
        <p:nvPicPr>
          <p:cNvPr id="206" name="Picture 205" descr="A blue and black cloud with a dot&#10;&#10;Description automatically generated">
            <a:extLst>
              <a:ext uri="{FF2B5EF4-FFF2-40B4-BE49-F238E27FC236}">
                <a16:creationId xmlns:a16="http://schemas.microsoft.com/office/drawing/2014/main" id="{5B3AD8EC-9CD8-C8F4-BB05-3267D0562863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24" y="5528503"/>
            <a:ext cx="812800" cy="812800"/>
          </a:xfrm>
          <a:prstGeom prst="rect">
            <a:avLst/>
          </a:prstGeom>
        </p:spPr>
      </p:pic>
      <p:pic>
        <p:nvPicPr>
          <p:cNvPr id="208" name="Picture 207" descr="A cloud with lightning bolt and a dot&#10;&#10;Description automatically generated">
            <a:extLst>
              <a:ext uri="{FF2B5EF4-FFF2-40B4-BE49-F238E27FC236}">
                <a16:creationId xmlns:a16="http://schemas.microsoft.com/office/drawing/2014/main" id="{DF523B2F-7D7D-9320-1A43-CAAF340F3FC3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585" y="1509209"/>
            <a:ext cx="812800" cy="812800"/>
          </a:xfrm>
          <a:prstGeom prst="rect">
            <a:avLst/>
          </a:prstGeom>
        </p:spPr>
      </p:pic>
      <p:pic>
        <p:nvPicPr>
          <p:cNvPr id="210" name="Picture 209" descr="A blue lightning bolt with a dot&#10;&#10;Description automatically generated">
            <a:extLst>
              <a:ext uri="{FF2B5EF4-FFF2-40B4-BE49-F238E27FC236}">
                <a16:creationId xmlns:a16="http://schemas.microsoft.com/office/drawing/2014/main" id="{970E8485-4F85-6EF3-FE7E-433DC5B4AE0D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585" y="2514033"/>
            <a:ext cx="812800" cy="812800"/>
          </a:xfrm>
          <a:prstGeom prst="rect">
            <a:avLst/>
          </a:prstGeom>
        </p:spPr>
      </p:pic>
      <p:pic>
        <p:nvPicPr>
          <p:cNvPr id="212" name="Picture 211" descr="A blue and black water drop&#10;&#10;Description automatically generated">
            <a:extLst>
              <a:ext uri="{FF2B5EF4-FFF2-40B4-BE49-F238E27FC236}">
                <a16:creationId xmlns:a16="http://schemas.microsoft.com/office/drawing/2014/main" id="{054864D4-DB0C-4E62-1861-82F66C4AD235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585" y="3518857"/>
            <a:ext cx="812800" cy="812800"/>
          </a:xfrm>
          <a:prstGeom prst="rect">
            <a:avLst/>
          </a:prstGeom>
        </p:spPr>
      </p:pic>
      <p:pic>
        <p:nvPicPr>
          <p:cNvPr id="214" name="Picture 213" descr="A blue and black logo&#10;&#10;Description automatically generated">
            <a:extLst>
              <a:ext uri="{FF2B5EF4-FFF2-40B4-BE49-F238E27FC236}">
                <a16:creationId xmlns:a16="http://schemas.microsoft.com/office/drawing/2014/main" id="{765D28C7-2E9A-BAC9-19E4-43CC15BF33BB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585" y="4523681"/>
            <a:ext cx="812800" cy="812800"/>
          </a:xfrm>
          <a:prstGeom prst="rect">
            <a:avLst/>
          </a:prstGeom>
        </p:spPr>
      </p:pic>
      <p:pic>
        <p:nvPicPr>
          <p:cNvPr id="216" name="Picture 215" descr="A blue circle with a dot in the center&#10;&#10;Description automatically generated">
            <a:extLst>
              <a:ext uri="{FF2B5EF4-FFF2-40B4-BE49-F238E27FC236}">
                <a16:creationId xmlns:a16="http://schemas.microsoft.com/office/drawing/2014/main" id="{141A4AF5-F0BA-5258-F3C1-F9D2013A1102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585" y="5528503"/>
            <a:ext cx="812800" cy="812800"/>
          </a:xfrm>
          <a:prstGeom prst="rect">
            <a:avLst/>
          </a:prstGeom>
        </p:spPr>
      </p:pic>
      <p:pic>
        <p:nvPicPr>
          <p:cNvPr id="219" name="Picture 218" descr="A logo of a sun and a line&#10;&#10;Description automatically generated">
            <a:extLst>
              <a:ext uri="{FF2B5EF4-FFF2-40B4-BE49-F238E27FC236}">
                <a16:creationId xmlns:a16="http://schemas.microsoft.com/office/drawing/2014/main" id="{0F69BE4D-2868-CCA2-01F1-3654AFFC9A4A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746" y="1509209"/>
            <a:ext cx="812800" cy="812800"/>
          </a:xfrm>
          <a:prstGeom prst="rect">
            <a:avLst/>
          </a:prstGeom>
        </p:spPr>
      </p:pic>
      <p:pic>
        <p:nvPicPr>
          <p:cNvPr id="221" name="Picture 220" descr="A moon and zzz logo&#10;&#10;Description automatically generated">
            <a:extLst>
              <a:ext uri="{FF2B5EF4-FFF2-40B4-BE49-F238E27FC236}">
                <a16:creationId xmlns:a16="http://schemas.microsoft.com/office/drawing/2014/main" id="{A1DDC329-E6AD-0E3F-72E5-EC2C6775EFF1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746" y="2514033"/>
            <a:ext cx="812800" cy="812800"/>
          </a:xfrm>
          <a:prstGeom prst="rect">
            <a:avLst/>
          </a:prstGeom>
        </p:spPr>
      </p:pic>
      <p:pic>
        <p:nvPicPr>
          <p:cNvPr id="200" name="Picture 199" descr="A blue star with a blue dot&#10;&#10;Description automatically generated">
            <a:extLst>
              <a:ext uri="{FF2B5EF4-FFF2-40B4-BE49-F238E27FC236}">
                <a16:creationId xmlns:a16="http://schemas.microsoft.com/office/drawing/2014/main" id="{1199F287-204B-A091-232F-3C153FF80B3F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746" y="3518857"/>
            <a:ext cx="812800" cy="812800"/>
          </a:xfrm>
          <a:prstGeom prst="rect">
            <a:avLst/>
          </a:prstGeom>
        </p:spPr>
      </p:pic>
      <p:pic>
        <p:nvPicPr>
          <p:cNvPr id="202" name="Picture 201" descr="A blue star with a black background&#10;&#10;Description automatically generated">
            <a:extLst>
              <a:ext uri="{FF2B5EF4-FFF2-40B4-BE49-F238E27FC236}">
                <a16:creationId xmlns:a16="http://schemas.microsoft.com/office/drawing/2014/main" id="{B9FCE27E-800B-EA32-0233-FD107C3E9097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746" y="4523681"/>
            <a:ext cx="812800" cy="812800"/>
          </a:xfrm>
          <a:prstGeom prst="rect">
            <a:avLst/>
          </a:prstGeom>
        </p:spPr>
      </p:pic>
      <p:pic>
        <p:nvPicPr>
          <p:cNvPr id="204" name="Picture 203" descr="A blue and black outline of a rainbow and clouds&#10;&#10;Description automatically generated">
            <a:extLst>
              <a:ext uri="{FF2B5EF4-FFF2-40B4-BE49-F238E27FC236}">
                <a16:creationId xmlns:a16="http://schemas.microsoft.com/office/drawing/2014/main" id="{8128AC15-A2F4-A19F-6293-46F5F9D6EFEA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746" y="5528503"/>
            <a:ext cx="812800" cy="812800"/>
          </a:xfrm>
          <a:prstGeom prst="rect">
            <a:avLst/>
          </a:prstGeom>
        </p:spPr>
      </p:pic>
      <p:pic>
        <p:nvPicPr>
          <p:cNvPr id="217" name="Picture 216" descr="A blue outline of a teddy bear&#10;&#10;Description automatically generated">
            <a:extLst>
              <a:ext uri="{FF2B5EF4-FFF2-40B4-BE49-F238E27FC236}">
                <a16:creationId xmlns:a16="http://schemas.microsoft.com/office/drawing/2014/main" id="{E5D03151-F5E2-A2C7-8113-F6E1A2CE6C5B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067" y="1509209"/>
            <a:ext cx="812800" cy="812800"/>
          </a:xfrm>
          <a:prstGeom prst="rect">
            <a:avLst/>
          </a:prstGeom>
        </p:spPr>
      </p:pic>
      <p:pic>
        <p:nvPicPr>
          <p:cNvPr id="232" name="Picture 231" descr="A blue and black logo&#10;&#10;Description automatically generated">
            <a:extLst>
              <a:ext uri="{FF2B5EF4-FFF2-40B4-BE49-F238E27FC236}">
                <a16:creationId xmlns:a16="http://schemas.microsoft.com/office/drawing/2014/main" id="{F892C39D-D062-C3BD-31C3-6A65066CA465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067" y="2514033"/>
            <a:ext cx="812800" cy="812800"/>
          </a:xfrm>
          <a:prstGeom prst="rect">
            <a:avLst/>
          </a:prstGeom>
        </p:spPr>
      </p:pic>
      <p:pic>
        <p:nvPicPr>
          <p:cNvPr id="234" name="Picture 233" descr="A blue and black game controller&#10;&#10;Description automatically generated">
            <a:extLst>
              <a:ext uri="{FF2B5EF4-FFF2-40B4-BE49-F238E27FC236}">
                <a16:creationId xmlns:a16="http://schemas.microsoft.com/office/drawing/2014/main" id="{F4C10FF0-0495-C620-C3E4-947DFBD50C8E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067" y="3518857"/>
            <a:ext cx="812800" cy="812800"/>
          </a:xfrm>
          <a:prstGeom prst="rect">
            <a:avLst/>
          </a:prstGeom>
        </p:spPr>
      </p:pic>
      <p:pic>
        <p:nvPicPr>
          <p:cNvPr id="236" name="Picture 235" descr="A blue apple with a blue dot&#10;&#10;Description automatically generated">
            <a:extLst>
              <a:ext uri="{FF2B5EF4-FFF2-40B4-BE49-F238E27FC236}">
                <a16:creationId xmlns:a16="http://schemas.microsoft.com/office/drawing/2014/main" id="{7182436B-4789-73B2-6A5D-87758115CAC2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067" y="4523681"/>
            <a:ext cx="812800" cy="812800"/>
          </a:xfrm>
          <a:prstGeom prst="rect">
            <a:avLst/>
          </a:prstGeom>
        </p:spPr>
      </p:pic>
      <p:pic>
        <p:nvPicPr>
          <p:cNvPr id="238" name="Picture 237" descr="A blue and black trophy&#10;&#10;Description automatically generated">
            <a:extLst>
              <a:ext uri="{FF2B5EF4-FFF2-40B4-BE49-F238E27FC236}">
                <a16:creationId xmlns:a16="http://schemas.microsoft.com/office/drawing/2014/main" id="{51C82D94-AE5C-6907-1198-1268EB5618BB}"/>
              </a:ext>
            </a:extLst>
          </p:cNvPr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067" y="5528503"/>
            <a:ext cx="812800" cy="812800"/>
          </a:xfrm>
          <a:prstGeom prst="rect">
            <a:avLst/>
          </a:prstGeom>
        </p:spPr>
      </p:pic>
      <p:pic>
        <p:nvPicPr>
          <p:cNvPr id="240" name="Picture 239" descr="A blue ribbon with a blue circle&#10;&#10;Description automatically generated">
            <a:extLst>
              <a:ext uri="{FF2B5EF4-FFF2-40B4-BE49-F238E27FC236}">
                <a16:creationId xmlns:a16="http://schemas.microsoft.com/office/drawing/2014/main" id="{5BD1DB4F-0E41-8F7F-5BA1-252FF8704B8B}"/>
              </a:ext>
            </a:extLst>
          </p:cNvPr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11" y="1509209"/>
            <a:ext cx="812800" cy="812800"/>
          </a:xfrm>
          <a:prstGeom prst="rect">
            <a:avLst/>
          </a:prstGeom>
        </p:spPr>
      </p:pic>
      <p:pic>
        <p:nvPicPr>
          <p:cNvPr id="218" name="Picture 217" descr="A blue and black statue&#10;&#10;Description automatically generated">
            <a:extLst>
              <a:ext uri="{FF2B5EF4-FFF2-40B4-BE49-F238E27FC236}">
                <a16:creationId xmlns:a16="http://schemas.microsoft.com/office/drawing/2014/main" id="{A9F66755-E5C9-1A6F-EBD8-E6C4CDEF43A7}"/>
              </a:ext>
            </a:extLst>
          </p:cNvPr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11" y="3518857"/>
            <a:ext cx="812800" cy="812800"/>
          </a:xfrm>
          <a:prstGeom prst="rect">
            <a:avLst/>
          </a:prstGeom>
        </p:spPr>
      </p:pic>
      <p:pic>
        <p:nvPicPr>
          <p:cNvPr id="247" name="Picture 246" descr="A hand holding a trophy&#10;&#10;Description automatically generated">
            <a:extLst>
              <a:ext uri="{FF2B5EF4-FFF2-40B4-BE49-F238E27FC236}">
                <a16:creationId xmlns:a16="http://schemas.microsoft.com/office/drawing/2014/main" id="{BEBA1AF2-B978-CAAB-CAA3-C62B4EE89832}"/>
              </a:ext>
            </a:extLst>
          </p:cNvPr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11" y="4523681"/>
            <a:ext cx="812800" cy="812800"/>
          </a:xfrm>
          <a:prstGeom prst="rect">
            <a:avLst/>
          </a:prstGeom>
        </p:spPr>
      </p:pic>
      <p:pic>
        <p:nvPicPr>
          <p:cNvPr id="249" name="Picture 248" descr="A blue line drawing of a weight scale&#10;&#10;Description automatically generated">
            <a:extLst>
              <a:ext uri="{FF2B5EF4-FFF2-40B4-BE49-F238E27FC236}">
                <a16:creationId xmlns:a16="http://schemas.microsoft.com/office/drawing/2014/main" id="{A82B8BCA-9E0F-FB45-74F9-A8F8D49DFB55}"/>
              </a:ext>
            </a:extLst>
          </p:cNvPr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11" y="5528503"/>
            <a:ext cx="812800" cy="812800"/>
          </a:xfrm>
          <a:prstGeom prst="rect">
            <a:avLst/>
          </a:prstGeom>
        </p:spPr>
      </p:pic>
      <p:pic>
        <p:nvPicPr>
          <p:cNvPr id="220" name="Picture 219" descr="A blue and black line drawing of a document with a dollar sign&#10;&#10;Description automatically generated">
            <a:extLst>
              <a:ext uri="{FF2B5EF4-FFF2-40B4-BE49-F238E27FC236}">
                <a16:creationId xmlns:a16="http://schemas.microsoft.com/office/drawing/2014/main" id="{84E236C3-33BD-D935-C0B5-622E9B68284E}"/>
              </a:ext>
            </a:extLst>
          </p:cNvPr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11" y="25140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4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936B8-28C3-2CA2-ABDD-68C4CEFCF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95957-C6BD-E771-0EE3-E98AEFE6E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5"/>
            <a:ext cx="11592755" cy="387798"/>
          </a:xfrm>
        </p:spPr>
        <p:txBody>
          <a:bodyPr lIns="0" tIns="0" rIns="0" bIns="0" anchor="t" anchorCtr="0">
            <a:spAutoFit/>
          </a:bodyPr>
          <a:lstStyle/>
          <a:p>
            <a:r>
              <a:rPr lang="en-US" sz="2800" dirty="0"/>
              <a:t>Icons: Basic Library — Dark Blue with Light Blue Dot (Page 6)</a:t>
            </a:r>
          </a:p>
        </p:txBody>
      </p:sp>
      <p:pic>
        <p:nvPicPr>
          <p:cNvPr id="19" name="Picture 18" descr="A blue and black logo&#10;&#10;Description automatically generated">
            <a:extLst>
              <a:ext uri="{FF2B5EF4-FFF2-40B4-BE49-F238E27FC236}">
                <a16:creationId xmlns:a16="http://schemas.microsoft.com/office/drawing/2014/main" id="{3B9BCE4A-7D86-5829-03AF-D941429D00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78" y="1509210"/>
            <a:ext cx="837245" cy="812800"/>
          </a:xfrm>
          <a:prstGeom prst="rect">
            <a:avLst/>
          </a:prstGeom>
        </p:spPr>
      </p:pic>
      <p:pic>
        <p:nvPicPr>
          <p:cNvPr id="21" name="Picture 20" descr="A blue and white logo&#10;&#10;Description automatically generated">
            <a:extLst>
              <a:ext uri="{FF2B5EF4-FFF2-40B4-BE49-F238E27FC236}">
                <a16:creationId xmlns:a16="http://schemas.microsoft.com/office/drawing/2014/main" id="{D35E8F9E-605F-502D-F8D3-B7DE1452B3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78" y="2514033"/>
            <a:ext cx="812800" cy="812800"/>
          </a:xfrm>
          <a:prstGeom prst="rect">
            <a:avLst/>
          </a:prstGeom>
        </p:spPr>
      </p:pic>
      <p:pic>
        <p:nvPicPr>
          <p:cNvPr id="23" name="Picture 22" descr="A blue telephone receiver with a blue dot&#10;&#10;Description automatically generated">
            <a:extLst>
              <a:ext uri="{FF2B5EF4-FFF2-40B4-BE49-F238E27FC236}">
                <a16:creationId xmlns:a16="http://schemas.microsoft.com/office/drawing/2014/main" id="{BC877273-64EA-1FCE-D64C-205E868542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78" y="3518856"/>
            <a:ext cx="812800" cy="812800"/>
          </a:xfrm>
          <a:prstGeom prst="rect">
            <a:avLst/>
          </a:prstGeom>
        </p:spPr>
      </p:pic>
      <p:pic>
        <p:nvPicPr>
          <p:cNvPr id="25" name="Picture 24" descr="A blue and black drum with sticks&#10;&#10;Description automatically generated">
            <a:extLst>
              <a:ext uri="{FF2B5EF4-FFF2-40B4-BE49-F238E27FC236}">
                <a16:creationId xmlns:a16="http://schemas.microsoft.com/office/drawing/2014/main" id="{7CCBFB78-DD15-0A31-8862-F2AD97963F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78" y="4523679"/>
            <a:ext cx="812800" cy="812800"/>
          </a:xfrm>
          <a:prstGeom prst="rect">
            <a:avLst/>
          </a:prstGeom>
        </p:spPr>
      </p:pic>
      <p:pic>
        <p:nvPicPr>
          <p:cNvPr id="27" name="Picture 26" descr="A blue and black microphone&#10;&#10;Description automatically generated">
            <a:extLst>
              <a:ext uri="{FF2B5EF4-FFF2-40B4-BE49-F238E27FC236}">
                <a16:creationId xmlns:a16="http://schemas.microsoft.com/office/drawing/2014/main" id="{9443ED5D-3F9E-504D-09A5-4F6EEA0A70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78" y="5528503"/>
            <a:ext cx="812800" cy="812800"/>
          </a:xfrm>
          <a:prstGeom prst="rect">
            <a:avLst/>
          </a:prstGeom>
        </p:spPr>
      </p:pic>
      <p:pic>
        <p:nvPicPr>
          <p:cNvPr id="29" name="Picture 28" descr="A blue line drawing of a guitar&#10;&#10;Description automatically generated">
            <a:extLst>
              <a:ext uri="{FF2B5EF4-FFF2-40B4-BE49-F238E27FC236}">
                <a16:creationId xmlns:a16="http://schemas.microsoft.com/office/drawing/2014/main" id="{CD547D55-085D-F804-D880-06B901CC0A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90" y="1509210"/>
            <a:ext cx="812800" cy="812800"/>
          </a:xfrm>
          <a:prstGeom prst="rect">
            <a:avLst/>
          </a:prstGeom>
        </p:spPr>
      </p:pic>
      <p:pic>
        <p:nvPicPr>
          <p:cNvPr id="31" name="Picture 30" descr="A blue line drawing of a trumpet&#10;&#10;Description automatically generated">
            <a:extLst>
              <a:ext uri="{FF2B5EF4-FFF2-40B4-BE49-F238E27FC236}">
                <a16:creationId xmlns:a16="http://schemas.microsoft.com/office/drawing/2014/main" id="{9700D8D6-4CC9-9E93-2E84-5672A6E7133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789" y="2514033"/>
            <a:ext cx="812800" cy="812800"/>
          </a:xfrm>
          <a:prstGeom prst="rect">
            <a:avLst/>
          </a:prstGeom>
        </p:spPr>
      </p:pic>
      <p:pic>
        <p:nvPicPr>
          <p:cNvPr id="33" name="Picture 32" descr="A blue and black music note&#10;&#10;Description automatically generated">
            <a:extLst>
              <a:ext uri="{FF2B5EF4-FFF2-40B4-BE49-F238E27FC236}">
                <a16:creationId xmlns:a16="http://schemas.microsoft.com/office/drawing/2014/main" id="{01F03CFD-EAA6-921E-099B-02DA92C2DE7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789" y="3518856"/>
            <a:ext cx="812800" cy="812800"/>
          </a:xfrm>
          <a:prstGeom prst="rect">
            <a:avLst/>
          </a:prstGeom>
        </p:spPr>
      </p:pic>
      <p:pic>
        <p:nvPicPr>
          <p:cNvPr id="35" name="Picture 34" descr="A blue and black logo&#10;&#10;Description automatically generated">
            <a:extLst>
              <a:ext uri="{FF2B5EF4-FFF2-40B4-BE49-F238E27FC236}">
                <a16:creationId xmlns:a16="http://schemas.microsoft.com/office/drawing/2014/main" id="{E5D1864A-F9C7-7A9D-F65F-39ACF2EEC6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789" y="4523679"/>
            <a:ext cx="812800" cy="812800"/>
          </a:xfrm>
          <a:prstGeom prst="rect">
            <a:avLst/>
          </a:prstGeom>
        </p:spPr>
      </p:pic>
      <p:pic>
        <p:nvPicPr>
          <p:cNvPr id="37" name="Picture 36" descr="A blue and black line art of a wine glass&#10;&#10;Description automatically generated">
            <a:extLst>
              <a:ext uri="{FF2B5EF4-FFF2-40B4-BE49-F238E27FC236}">
                <a16:creationId xmlns:a16="http://schemas.microsoft.com/office/drawing/2014/main" id="{58CF2C3F-A340-D81B-14FF-1ABC2F8BFBC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789" y="5528503"/>
            <a:ext cx="812800" cy="812800"/>
          </a:xfrm>
          <a:prstGeom prst="rect">
            <a:avLst/>
          </a:prstGeom>
        </p:spPr>
      </p:pic>
      <p:pic>
        <p:nvPicPr>
          <p:cNvPr id="39" name="Picture 38" descr="A blue and white coffee cup&#10;&#10;Description automatically generated">
            <a:extLst>
              <a:ext uri="{FF2B5EF4-FFF2-40B4-BE49-F238E27FC236}">
                <a16:creationId xmlns:a16="http://schemas.microsoft.com/office/drawing/2014/main" id="{7BB484C8-2905-0F54-D87F-6C72A008012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177" y="1509210"/>
            <a:ext cx="812800" cy="812800"/>
          </a:xfrm>
          <a:prstGeom prst="rect">
            <a:avLst/>
          </a:prstGeom>
        </p:spPr>
      </p:pic>
      <p:pic>
        <p:nvPicPr>
          <p:cNvPr id="41" name="Picture 40" descr="A blue and black line art of a beer mug&#10;&#10;Description automatically generated">
            <a:extLst>
              <a:ext uri="{FF2B5EF4-FFF2-40B4-BE49-F238E27FC236}">
                <a16:creationId xmlns:a16="http://schemas.microsoft.com/office/drawing/2014/main" id="{ED97B8DF-2552-DB72-C128-E23DB19A202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620" y="2514033"/>
            <a:ext cx="812800" cy="812800"/>
          </a:xfrm>
          <a:prstGeom prst="rect">
            <a:avLst/>
          </a:prstGeom>
        </p:spPr>
      </p:pic>
      <p:pic>
        <p:nvPicPr>
          <p:cNvPr id="43" name="Picture 42" descr="A blue and white cake with a cherry on top&#10;&#10;Description automatically generated">
            <a:extLst>
              <a:ext uri="{FF2B5EF4-FFF2-40B4-BE49-F238E27FC236}">
                <a16:creationId xmlns:a16="http://schemas.microsoft.com/office/drawing/2014/main" id="{01A1FE8F-C30E-9025-CA64-E6B96ADFE49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620" y="3518856"/>
            <a:ext cx="812800" cy="812800"/>
          </a:xfrm>
          <a:prstGeom prst="rect">
            <a:avLst/>
          </a:prstGeom>
        </p:spPr>
      </p:pic>
      <p:pic>
        <p:nvPicPr>
          <p:cNvPr id="45" name="Picture 44" descr="A blue line art of popcorn and a drink&#10;&#10;Description automatically generated">
            <a:extLst>
              <a:ext uri="{FF2B5EF4-FFF2-40B4-BE49-F238E27FC236}">
                <a16:creationId xmlns:a16="http://schemas.microsoft.com/office/drawing/2014/main" id="{FFD839A5-7AED-5831-0E2A-C0E59E1F7A2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620" y="4523679"/>
            <a:ext cx="812800" cy="812800"/>
          </a:xfrm>
          <a:prstGeom prst="rect">
            <a:avLst/>
          </a:prstGeom>
        </p:spPr>
      </p:pic>
      <p:pic>
        <p:nvPicPr>
          <p:cNvPr id="46" name="Picture 45" descr="A blue line drawing of a couple of tickets&#10;&#10;Description automatically generated">
            <a:extLst>
              <a:ext uri="{FF2B5EF4-FFF2-40B4-BE49-F238E27FC236}">
                <a16:creationId xmlns:a16="http://schemas.microsoft.com/office/drawing/2014/main" id="{A1D07A31-1FB3-7496-65E8-A350E53FE75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620" y="5528503"/>
            <a:ext cx="812800" cy="812800"/>
          </a:xfrm>
          <a:prstGeom prst="rect">
            <a:avLst/>
          </a:prstGeom>
        </p:spPr>
      </p:pic>
      <p:pic>
        <p:nvPicPr>
          <p:cNvPr id="47" name="Picture 46" descr="A blue and black watch with a heart on it&#10;&#10;Description automatically generated">
            <a:extLst>
              <a:ext uri="{FF2B5EF4-FFF2-40B4-BE49-F238E27FC236}">
                <a16:creationId xmlns:a16="http://schemas.microsoft.com/office/drawing/2014/main" id="{F3109DD3-B00F-04AF-078C-3A955A9AB16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164" y="1509210"/>
            <a:ext cx="812800" cy="812800"/>
          </a:xfrm>
          <a:prstGeom prst="rect">
            <a:avLst/>
          </a:prstGeom>
        </p:spPr>
      </p:pic>
      <p:pic>
        <p:nvPicPr>
          <p:cNvPr id="48" name="Picture 47" descr="A blue and black watch&#10;&#10;Description automatically generated">
            <a:extLst>
              <a:ext uri="{FF2B5EF4-FFF2-40B4-BE49-F238E27FC236}">
                <a16:creationId xmlns:a16="http://schemas.microsoft.com/office/drawing/2014/main" id="{CF9C3346-FC9B-69D4-1B6E-037364B4F40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51" y="2514033"/>
            <a:ext cx="812800" cy="812800"/>
          </a:xfrm>
          <a:prstGeom prst="rect">
            <a:avLst/>
          </a:prstGeom>
        </p:spPr>
      </p:pic>
      <p:pic>
        <p:nvPicPr>
          <p:cNvPr id="49" name="Picture 48" descr="A clock with a blue circle and a blue dot&#10;&#10;Description automatically generated">
            <a:extLst>
              <a:ext uri="{FF2B5EF4-FFF2-40B4-BE49-F238E27FC236}">
                <a16:creationId xmlns:a16="http://schemas.microsoft.com/office/drawing/2014/main" id="{C7A01B87-6817-2A30-1FC5-38FE87CD5C1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51" y="3518856"/>
            <a:ext cx="812800" cy="812800"/>
          </a:xfrm>
          <a:prstGeom prst="rect">
            <a:avLst/>
          </a:prstGeom>
        </p:spPr>
      </p:pic>
      <p:pic>
        <p:nvPicPr>
          <p:cNvPr id="50" name="Picture 49" descr="A blue and black speedometer&#10;&#10;Description automatically generated">
            <a:extLst>
              <a:ext uri="{FF2B5EF4-FFF2-40B4-BE49-F238E27FC236}">
                <a16:creationId xmlns:a16="http://schemas.microsoft.com/office/drawing/2014/main" id="{A3F34F29-DAD3-2E9C-2FF0-FFB0209900D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51" y="4523679"/>
            <a:ext cx="812800" cy="812800"/>
          </a:xfrm>
          <a:prstGeom prst="rect">
            <a:avLst/>
          </a:prstGeom>
        </p:spPr>
      </p:pic>
      <p:pic>
        <p:nvPicPr>
          <p:cNvPr id="51" name="Picture 50" descr="A blue line drawing of a hourglass&#10;&#10;Description automatically generated">
            <a:extLst>
              <a:ext uri="{FF2B5EF4-FFF2-40B4-BE49-F238E27FC236}">
                <a16:creationId xmlns:a16="http://schemas.microsoft.com/office/drawing/2014/main" id="{EDDE4162-FA23-F99F-58E4-7AF0A51A5FA0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51" y="5528503"/>
            <a:ext cx="812800" cy="812800"/>
          </a:xfrm>
          <a:prstGeom prst="rect">
            <a:avLst/>
          </a:prstGeom>
        </p:spPr>
      </p:pic>
      <p:pic>
        <p:nvPicPr>
          <p:cNvPr id="52" name="Picture 51" descr="A blue and black stopwatch&#10;&#10;Description automatically generated">
            <a:extLst>
              <a:ext uri="{FF2B5EF4-FFF2-40B4-BE49-F238E27FC236}">
                <a16:creationId xmlns:a16="http://schemas.microsoft.com/office/drawing/2014/main" id="{89276C06-0D41-793F-F38C-C9968A2050E3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151" y="1509210"/>
            <a:ext cx="812800" cy="812800"/>
          </a:xfrm>
          <a:prstGeom prst="rect">
            <a:avLst/>
          </a:prstGeom>
        </p:spPr>
      </p:pic>
      <p:pic>
        <p:nvPicPr>
          <p:cNvPr id="53" name="Picture 52" descr="A blue and black stopwatch&#10;&#10;Description automatically generated">
            <a:extLst>
              <a:ext uri="{FF2B5EF4-FFF2-40B4-BE49-F238E27FC236}">
                <a16:creationId xmlns:a16="http://schemas.microsoft.com/office/drawing/2014/main" id="{9DBDB62C-E572-3C9A-CD12-A8459B6BD24A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82" y="2514033"/>
            <a:ext cx="812800" cy="812800"/>
          </a:xfrm>
          <a:prstGeom prst="rect">
            <a:avLst/>
          </a:prstGeom>
        </p:spPr>
      </p:pic>
      <p:pic>
        <p:nvPicPr>
          <p:cNvPr id="55" name="Picture 54" descr="A blue flame with a blue dot&#10;&#10;Description automatically generated">
            <a:extLst>
              <a:ext uri="{FF2B5EF4-FFF2-40B4-BE49-F238E27FC236}">
                <a16:creationId xmlns:a16="http://schemas.microsoft.com/office/drawing/2014/main" id="{A0048D94-8F4E-8B16-1F76-65A9F36704BA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82" y="3518856"/>
            <a:ext cx="812800" cy="812800"/>
          </a:xfrm>
          <a:prstGeom prst="rect">
            <a:avLst/>
          </a:prstGeom>
        </p:spPr>
      </p:pic>
      <p:pic>
        <p:nvPicPr>
          <p:cNvPr id="56" name="Picture 55" descr="A blue flame with a blue dot on a black background&#10;&#10;Description automatically generated">
            <a:extLst>
              <a:ext uri="{FF2B5EF4-FFF2-40B4-BE49-F238E27FC236}">
                <a16:creationId xmlns:a16="http://schemas.microsoft.com/office/drawing/2014/main" id="{5D72E3D6-59E2-FE76-A7D0-6C0D1B6AA2B1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82" y="4523679"/>
            <a:ext cx="812800" cy="812800"/>
          </a:xfrm>
          <a:prstGeom prst="rect">
            <a:avLst/>
          </a:prstGeom>
        </p:spPr>
      </p:pic>
      <p:pic>
        <p:nvPicPr>
          <p:cNvPr id="57" name="Picture 56" descr="A blue outline of a person&#10;&#10;Description automatically generated">
            <a:extLst>
              <a:ext uri="{FF2B5EF4-FFF2-40B4-BE49-F238E27FC236}">
                <a16:creationId xmlns:a16="http://schemas.microsoft.com/office/drawing/2014/main" id="{325C42F9-A61E-A9AE-45E6-24B6A9F28D4D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82" y="5528503"/>
            <a:ext cx="812800" cy="812800"/>
          </a:xfrm>
          <a:prstGeom prst="rect">
            <a:avLst/>
          </a:prstGeom>
        </p:spPr>
      </p:pic>
      <p:pic>
        <p:nvPicPr>
          <p:cNvPr id="58" name="Picture 57" descr="A blue line drawing of a person&#10;&#10;Description automatically generated">
            <a:extLst>
              <a:ext uri="{FF2B5EF4-FFF2-40B4-BE49-F238E27FC236}">
                <a16:creationId xmlns:a16="http://schemas.microsoft.com/office/drawing/2014/main" id="{63E7AC51-AE01-0541-FA92-79D3E182801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138" y="1509210"/>
            <a:ext cx="812800" cy="812800"/>
          </a:xfrm>
          <a:prstGeom prst="rect">
            <a:avLst/>
          </a:prstGeom>
        </p:spPr>
      </p:pic>
      <p:pic>
        <p:nvPicPr>
          <p:cNvPr id="60" name="Picture 59" descr="A blue line drawing of a person&#10;&#10;Description automatically generated">
            <a:extLst>
              <a:ext uri="{FF2B5EF4-FFF2-40B4-BE49-F238E27FC236}">
                <a16:creationId xmlns:a16="http://schemas.microsoft.com/office/drawing/2014/main" id="{823F0735-CFC2-E4FB-D5FB-F33BC39F7872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913" y="2514033"/>
            <a:ext cx="812800" cy="812800"/>
          </a:xfrm>
          <a:prstGeom prst="rect">
            <a:avLst/>
          </a:prstGeom>
        </p:spPr>
      </p:pic>
      <p:pic>
        <p:nvPicPr>
          <p:cNvPr id="62" name="Picture 61" descr="A blue line drawing of a person&#10;&#10;Description automatically generated">
            <a:extLst>
              <a:ext uri="{FF2B5EF4-FFF2-40B4-BE49-F238E27FC236}">
                <a16:creationId xmlns:a16="http://schemas.microsoft.com/office/drawing/2014/main" id="{98F1E8B1-DAF7-CDAD-3F23-BD498508D8D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913" y="3518856"/>
            <a:ext cx="812800" cy="812800"/>
          </a:xfrm>
          <a:prstGeom prst="rect">
            <a:avLst/>
          </a:prstGeom>
        </p:spPr>
      </p:pic>
      <p:pic>
        <p:nvPicPr>
          <p:cNvPr id="59" name="Picture 58" descr="A blue outline of a person&#10;&#10;Description automatically generated">
            <a:extLst>
              <a:ext uri="{FF2B5EF4-FFF2-40B4-BE49-F238E27FC236}">
                <a16:creationId xmlns:a16="http://schemas.microsoft.com/office/drawing/2014/main" id="{E6E9D719-184B-23C1-F7D5-6D51158CA08D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913" y="4523679"/>
            <a:ext cx="812800" cy="812800"/>
          </a:xfrm>
          <a:prstGeom prst="rect">
            <a:avLst/>
          </a:prstGeom>
        </p:spPr>
      </p:pic>
      <p:pic>
        <p:nvPicPr>
          <p:cNvPr id="61" name="Picture 60" descr="A blue line drawing of a person&#10;&#10;Description automatically generated">
            <a:extLst>
              <a:ext uri="{FF2B5EF4-FFF2-40B4-BE49-F238E27FC236}">
                <a16:creationId xmlns:a16="http://schemas.microsoft.com/office/drawing/2014/main" id="{978810DF-DCC4-2180-D8AB-D00F6FCB7794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913" y="5528503"/>
            <a:ext cx="812800" cy="812800"/>
          </a:xfrm>
          <a:prstGeom prst="rect">
            <a:avLst/>
          </a:prstGeom>
        </p:spPr>
      </p:pic>
      <p:pic>
        <p:nvPicPr>
          <p:cNvPr id="63" name="Picture 62" descr="A blue line drawing of a person&#10;&#10;Description automatically generated">
            <a:extLst>
              <a:ext uri="{FF2B5EF4-FFF2-40B4-BE49-F238E27FC236}">
                <a16:creationId xmlns:a16="http://schemas.microsoft.com/office/drawing/2014/main" id="{035DBA7C-55BD-9F00-DE2F-3CBFA0EF9E14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125" y="1509210"/>
            <a:ext cx="812800" cy="812800"/>
          </a:xfrm>
          <a:prstGeom prst="rect">
            <a:avLst/>
          </a:prstGeom>
        </p:spPr>
      </p:pic>
      <p:pic>
        <p:nvPicPr>
          <p:cNvPr id="193" name="Picture 192" descr="A person and person with blue outline&#10;&#10;Description automatically generated">
            <a:extLst>
              <a:ext uri="{FF2B5EF4-FFF2-40B4-BE49-F238E27FC236}">
                <a16:creationId xmlns:a16="http://schemas.microsoft.com/office/drawing/2014/main" id="{2DB98267-BB1B-3593-764A-EA7123DB3FD6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344" y="2514033"/>
            <a:ext cx="812800" cy="812800"/>
          </a:xfrm>
          <a:prstGeom prst="rect">
            <a:avLst/>
          </a:prstGeom>
        </p:spPr>
      </p:pic>
      <p:pic>
        <p:nvPicPr>
          <p:cNvPr id="195" name="Picture 194" descr="A person with a beard and glasses&#10;&#10;Description automatically generated">
            <a:extLst>
              <a:ext uri="{FF2B5EF4-FFF2-40B4-BE49-F238E27FC236}">
                <a16:creationId xmlns:a16="http://schemas.microsoft.com/office/drawing/2014/main" id="{03EE4ABC-1D76-8FD1-4C44-2AA46D87248E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344" y="3518856"/>
            <a:ext cx="812800" cy="812800"/>
          </a:xfrm>
          <a:prstGeom prst="rect">
            <a:avLst/>
          </a:prstGeom>
        </p:spPr>
      </p:pic>
      <p:pic>
        <p:nvPicPr>
          <p:cNvPr id="197" name="Picture 196" descr="A person and person with blue outline&#10;&#10;Description automatically generated">
            <a:extLst>
              <a:ext uri="{FF2B5EF4-FFF2-40B4-BE49-F238E27FC236}">
                <a16:creationId xmlns:a16="http://schemas.microsoft.com/office/drawing/2014/main" id="{C4D48A78-3B05-63C6-5F33-8EE8A2398148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344" y="4523679"/>
            <a:ext cx="812800" cy="812800"/>
          </a:xfrm>
          <a:prstGeom prst="rect">
            <a:avLst/>
          </a:prstGeom>
        </p:spPr>
      </p:pic>
      <p:pic>
        <p:nvPicPr>
          <p:cNvPr id="205" name="Picture 204" descr="A blue line drawing of a person&#10;&#10;Description automatically generated">
            <a:extLst>
              <a:ext uri="{FF2B5EF4-FFF2-40B4-BE49-F238E27FC236}">
                <a16:creationId xmlns:a16="http://schemas.microsoft.com/office/drawing/2014/main" id="{67255FAA-F4F1-2F3D-B663-92C8DD3DFE30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344" y="5528503"/>
            <a:ext cx="812800" cy="812800"/>
          </a:xfrm>
          <a:prstGeom prst="rect">
            <a:avLst/>
          </a:prstGeom>
        </p:spPr>
      </p:pic>
      <p:pic>
        <p:nvPicPr>
          <p:cNvPr id="207" name="Picture 206" descr="A blue outline of a person&#10;&#10;Description automatically generated">
            <a:extLst>
              <a:ext uri="{FF2B5EF4-FFF2-40B4-BE49-F238E27FC236}">
                <a16:creationId xmlns:a16="http://schemas.microsoft.com/office/drawing/2014/main" id="{979E0C3D-D5B9-20E0-4929-739D405FFE53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112" y="1509210"/>
            <a:ext cx="812800" cy="812800"/>
          </a:xfrm>
          <a:prstGeom prst="rect">
            <a:avLst/>
          </a:prstGeom>
        </p:spPr>
      </p:pic>
      <p:pic>
        <p:nvPicPr>
          <p:cNvPr id="209" name="Picture 208" descr="A blue outline of a person&#10;&#10;Description automatically generated">
            <a:extLst>
              <a:ext uri="{FF2B5EF4-FFF2-40B4-BE49-F238E27FC236}">
                <a16:creationId xmlns:a16="http://schemas.microsoft.com/office/drawing/2014/main" id="{2694ED04-6A9C-941A-FF9D-F68EEB8AB0C9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775" y="2514033"/>
            <a:ext cx="812800" cy="812800"/>
          </a:xfrm>
          <a:prstGeom prst="rect">
            <a:avLst/>
          </a:prstGeom>
        </p:spPr>
      </p:pic>
      <p:pic>
        <p:nvPicPr>
          <p:cNvPr id="211" name="Picture 210" descr="A blue line drawing of a person with a dollar sign&#10;&#10;Description automatically generated">
            <a:extLst>
              <a:ext uri="{FF2B5EF4-FFF2-40B4-BE49-F238E27FC236}">
                <a16:creationId xmlns:a16="http://schemas.microsoft.com/office/drawing/2014/main" id="{0E2F3F47-404F-0848-C4CD-2B756DA1E72E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775" y="3518856"/>
            <a:ext cx="812800" cy="812800"/>
          </a:xfrm>
          <a:prstGeom prst="rect">
            <a:avLst/>
          </a:prstGeom>
        </p:spPr>
      </p:pic>
      <p:pic>
        <p:nvPicPr>
          <p:cNvPr id="213" name="Picture 212" descr="A person with a dollar sign&#10;&#10;Description automatically generated">
            <a:extLst>
              <a:ext uri="{FF2B5EF4-FFF2-40B4-BE49-F238E27FC236}">
                <a16:creationId xmlns:a16="http://schemas.microsoft.com/office/drawing/2014/main" id="{6F3BCCD6-71B9-4496-B089-F2C453C51537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775" y="4523679"/>
            <a:ext cx="812800" cy="812800"/>
          </a:xfrm>
          <a:prstGeom prst="rect">
            <a:avLst/>
          </a:prstGeom>
        </p:spPr>
      </p:pic>
      <p:pic>
        <p:nvPicPr>
          <p:cNvPr id="215" name="Picture 214" descr="A group of people with a stethoscope&#10;&#10;Description automatically generated">
            <a:extLst>
              <a:ext uri="{FF2B5EF4-FFF2-40B4-BE49-F238E27FC236}">
                <a16:creationId xmlns:a16="http://schemas.microsoft.com/office/drawing/2014/main" id="{FAD8BA8B-96C2-A817-6BB4-41F77E93EA69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775" y="5528503"/>
            <a:ext cx="812800" cy="812800"/>
          </a:xfrm>
          <a:prstGeom prst="rect">
            <a:avLst/>
          </a:prstGeom>
        </p:spPr>
      </p:pic>
      <p:pic>
        <p:nvPicPr>
          <p:cNvPr id="199" name="Picture 198" descr="A group of people with a stethoscope&#10;&#10;Description automatically generated">
            <a:extLst>
              <a:ext uri="{FF2B5EF4-FFF2-40B4-BE49-F238E27FC236}">
                <a16:creationId xmlns:a16="http://schemas.microsoft.com/office/drawing/2014/main" id="{3CA54105-DFD7-F444-5E38-ADD05C3711A8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739" y="1509210"/>
            <a:ext cx="812800" cy="812800"/>
          </a:xfrm>
          <a:prstGeom prst="rect">
            <a:avLst/>
          </a:prstGeom>
        </p:spPr>
      </p:pic>
      <p:pic>
        <p:nvPicPr>
          <p:cNvPr id="201" name="Picture 200" descr="A blue outline of a person with a stethoscope and a gear&#10;&#10;Description automatically generated">
            <a:extLst>
              <a:ext uri="{FF2B5EF4-FFF2-40B4-BE49-F238E27FC236}">
                <a16:creationId xmlns:a16="http://schemas.microsoft.com/office/drawing/2014/main" id="{1518DBAF-F94C-B339-BC17-1F281421B1D4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846" y="2514033"/>
            <a:ext cx="812800" cy="812800"/>
          </a:xfrm>
          <a:prstGeom prst="rect">
            <a:avLst/>
          </a:prstGeom>
        </p:spPr>
      </p:pic>
      <p:pic>
        <p:nvPicPr>
          <p:cNvPr id="222" name="Picture 221" descr="A person with a gear&#10;&#10;Description automatically generated">
            <a:extLst>
              <a:ext uri="{FF2B5EF4-FFF2-40B4-BE49-F238E27FC236}">
                <a16:creationId xmlns:a16="http://schemas.microsoft.com/office/drawing/2014/main" id="{B0A3B508-E74E-4548-EBB9-C7A3F8B1AB13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846" y="3518856"/>
            <a:ext cx="812800" cy="812800"/>
          </a:xfrm>
          <a:prstGeom prst="rect">
            <a:avLst/>
          </a:prstGeom>
        </p:spPr>
      </p:pic>
      <p:pic>
        <p:nvPicPr>
          <p:cNvPr id="224" name="Picture 223" descr="A blue and black line drawing of a person&#10;&#10;Description automatically generated">
            <a:extLst>
              <a:ext uri="{FF2B5EF4-FFF2-40B4-BE49-F238E27FC236}">
                <a16:creationId xmlns:a16="http://schemas.microsoft.com/office/drawing/2014/main" id="{13902F32-D295-8326-B083-0927F10C72FE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846" y="4523679"/>
            <a:ext cx="812800" cy="812800"/>
          </a:xfrm>
          <a:prstGeom prst="rect">
            <a:avLst/>
          </a:prstGeom>
        </p:spPr>
      </p:pic>
      <p:pic>
        <p:nvPicPr>
          <p:cNvPr id="226" name="Picture 225" descr="A blue and black line drawing of a person&#10;&#10;Description automatically generated">
            <a:extLst>
              <a:ext uri="{FF2B5EF4-FFF2-40B4-BE49-F238E27FC236}">
                <a16:creationId xmlns:a16="http://schemas.microsoft.com/office/drawing/2014/main" id="{91BE9F23-4BBB-D420-DE0C-F3CB2C82AE19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846" y="5528503"/>
            <a:ext cx="812800" cy="812800"/>
          </a:xfrm>
          <a:prstGeom prst="rect">
            <a:avLst/>
          </a:prstGeom>
        </p:spPr>
      </p:pic>
      <p:pic>
        <p:nvPicPr>
          <p:cNvPr id="228" name="Picture 227" descr="A blue outline of a person with a speech bubble&#10;&#10;Description automatically generated">
            <a:extLst>
              <a:ext uri="{FF2B5EF4-FFF2-40B4-BE49-F238E27FC236}">
                <a16:creationId xmlns:a16="http://schemas.microsoft.com/office/drawing/2014/main" id="{7D0A109E-C09F-60AE-CD0C-4D6519C3D4AC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886" y="1509210"/>
            <a:ext cx="812800" cy="812800"/>
          </a:xfrm>
          <a:prstGeom prst="rect">
            <a:avLst/>
          </a:prstGeom>
        </p:spPr>
      </p:pic>
      <p:pic>
        <p:nvPicPr>
          <p:cNvPr id="230" name="Picture 229" descr="A blue outline of a person with a speech bubble&#10;&#10;Description automatically generated">
            <a:extLst>
              <a:ext uri="{FF2B5EF4-FFF2-40B4-BE49-F238E27FC236}">
                <a16:creationId xmlns:a16="http://schemas.microsoft.com/office/drawing/2014/main" id="{10FE7993-C16B-E18E-8DF5-4A7D1D92B7B9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437" y="2514033"/>
            <a:ext cx="812800" cy="812800"/>
          </a:xfrm>
          <a:prstGeom prst="rect">
            <a:avLst/>
          </a:prstGeom>
        </p:spPr>
      </p:pic>
      <p:pic>
        <p:nvPicPr>
          <p:cNvPr id="203" name="Picture 202" descr="A blue outline of a person with a speech bubble&#10;&#10;Description automatically generated">
            <a:extLst>
              <a:ext uri="{FF2B5EF4-FFF2-40B4-BE49-F238E27FC236}">
                <a16:creationId xmlns:a16="http://schemas.microsoft.com/office/drawing/2014/main" id="{D7DD0B3E-C1E5-6687-2168-F351CE77B4BD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437" y="3518856"/>
            <a:ext cx="812800" cy="812800"/>
          </a:xfrm>
          <a:prstGeom prst="rect">
            <a:avLst/>
          </a:prstGeom>
        </p:spPr>
      </p:pic>
      <p:pic>
        <p:nvPicPr>
          <p:cNvPr id="223" name="Picture 222" descr="A blue outline of a person with a speech bubble&#10;&#10;Description automatically generated">
            <a:extLst>
              <a:ext uri="{FF2B5EF4-FFF2-40B4-BE49-F238E27FC236}">
                <a16:creationId xmlns:a16="http://schemas.microsoft.com/office/drawing/2014/main" id="{941A0621-9D23-71A9-7558-32DAD562C9A2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437" y="4523679"/>
            <a:ext cx="812800" cy="812800"/>
          </a:xfrm>
          <a:prstGeom prst="rect">
            <a:avLst/>
          </a:prstGeom>
        </p:spPr>
      </p:pic>
      <p:pic>
        <p:nvPicPr>
          <p:cNvPr id="237" name="Picture 236" descr="A person standing at a podium&#10;&#10;Description automatically generated">
            <a:extLst>
              <a:ext uri="{FF2B5EF4-FFF2-40B4-BE49-F238E27FC236}">
                <a16:creationId xmlns:a16="http://schemas.microsoft.com/office/drawing/2014/main" id="{C4689D44-D267-ADA9-2ED1-CEFCEB9AC29F}"/>
              </a:ext>
            </a:extLst>
          </p:cNvPr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437" y="5528503"/>
            <a:ext cx="812800" cy="812800"/>
          </a:xfrm>
          <a:prstGeom prst="rect">
            <a:avLst/>
          </a:prstGeom>
        </p:spPr>
      </p:pic>
      <p:pic>
        <p:nvPicPr>
          <p:cNvPr id="239" name="Picture 238" descr="A person standing behind a podium&#10;&#10;Description automatically generated">
            <a:extLst>
              <a:ext uri="{FF2B5EF4-FFF2-40B4-BE49-F238E27FC236}">
                <a16:creationId xmlns:a16="http://schemas.microsoft.com/office/drawing/2014/main" id="{D9809529-8317-A501-9717-9EAE7167CF82}"/>
              </a:ext>
            </a:extLst>
          </p:cNvPr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51" y="1509210"/>
            <a:ext cx="812800" cy="812800"/>
          </a:xfrm>
          <a:prstGeom prst="rect">
            <a:avLst/>
          </a:prstGeom>
        </p:spPr>
      </p:pic>
      <p:pic>
        <p:nvPicPr>
          <p:cNvPr id="241" name="Picture 240" descr="A person at a podium&#10;&#10;Description automatically generated">
            <a:extLst>
              <a:ext uri="{FF2B5EF4-FFF2-40B4-BE49-F238E27FC236}">
                <a16:creationId xmlns:a16="http://schemas.microsoft.com/office/drawing/2014/main" id="{EEE7D4BC-1A71-7A82-7752-8C1F4A1347EF}"/>
              </a:ext>
            </a:extLst>
          </p:cNvPr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51" y="2514033"/>
            <a:ext cx="812800" cy="812800"/>
          </a:xfrm>
          <a:prstGeom prst="rect">
            <a:avLst/>
          </a:prstGeom>
        </p:spPr>
      </p:pic>
      <p:pic>
        <p:nvPicPr>
          <p:cNvPr id="243" name="Picture 242" descr="A person at a podium&#10;&#10;Description automatically generated">
            <a:extLst>
              <a:ext uri="{FF2B5EF4-FFF2-40B4-BE49-F238E27FC236}">
                <a16:creationId xmlns:a16="http://schemas.microsoft.com/office/drawing/2014/main" id="{640111C2-9150-FB4D-BF6A-939415BDBA00}"/>
              </a:ext>
            </a:extLst>
          </p:cNvPr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51" y="3518856"/>
            <a:ext cx="812800" cy="812800"/>
          </a:xfrm>
          <a:prstGeom prst="rect">
            <a:avLst/>
          </a:prstGeom>
        </p:spPr>
      </p:pic>
      <p:pic>
        <p:nvPicPr>
          <p:cNvPr id="245" name="Picture 244" descr="A person with a stethoscope and a paper&#10;&#10;Description automatically generated">
            <a:extLst>
              <a:ext uri="{FF2B5EF4-FFF2-40B4-BE49-F238E27FC236}">
                <a16:creationId xmlns:a16="http://schemas.microsoft.com/office/drawing/2014/main" id="{5FC7EC92-0C22-B15C-B88D-D8ED801AD822}"/>
              </a:ext>
            </a:extLst>
          </p:cNvPr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51" y="4523679"/>
            <a:ext cx="812800" cy="812800"/>
          </a:xfrm>
          <a:prstGeom prst="rect">
            <a:avLst/>
          </a:prstGeom>
        </p:spPr>
      </p:pic>
      <p:pic>
        <p:nvPicPr>
          <p:cNvPr id="225" name="Picture 224" descr="A person with a stethoscope and a paper&#10;&#10;Description automatically generated">
            <a:extLst>
              <a:ext uri="{FF2B5EF4-FFF2-40B4-BE49-F238E27FC236}">
                <a16:creationId xmlns:a16="http://schemas.microsoft.com/office/drawing/2014/main" id="{EE4219F5-DDA4-6BCF-CB40-6181640F8588}"/>
              </a:ext>
            </a:extLst>
          </p:cNvPr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51" y="552850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4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1CBBF-9090-2457-0C49-761A83F4B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9BF1A-48D9-C19F-B113-ED3CD59E4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5"/>
            <a:ext cx="11592755" cy="387798"/>
          </a:xfrm>
        </p:spPr>
        <p:txBody>
          <a:bodyPr lIns="0" tIns="0" rIns="0" bIns="0" anchor="t" anchorCtr="0">
            <a:spAutoFit/>
          </a:bodyPr>
          <a:lstStyle/>
          <a:p>
            <a:r>
              <a:rPr lang="en-US" sz="2800" dirty="0"/>
              <a:t>Icons: Basic Library — Dark Blue with Light Blue Dot (Page 7).5</a:t>
            </a:r>
          </a:p>
        </p:txBody>
      </p:sp>
      <p:pic>
        <p:nvPicPr>
          <p:cNvPr id="4" name="Picture 3" descr="A blue line art of a person with a microphone&#10;&#10;Description automatically generated">
            <a:extLst>
              <a:ext uri="{FF2B5EF4-FFF2-40B4-BE49-F238E27FC236}">
                <a16:creationId xmlns:a16="http://schemas.microsoft.com/office/drawing/2014/main" id="{7BD58292-ABB4-F9DD-48AC-C6F0C4576A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98" y="1509210"/>
            <a:ext cx="812800" cy="812800"/>
          </a:xfrm>
          <a:prstGeom prst="rect">
            <a:avLst/>
          </a:prstGeom>
        </p:spPr>
      </p:pic>
      <p:pic>
        <p:nvPicPr>
          <p:cNvPr id="6" name="Picture 5" descr="A person with a microphone&#10;&#10;Description automatically generated">
            <a:extLst>
              <a:ext uri="{FF2B5EF4-FFF2-40B4-BE49-F238E27FC236}">
                <a16:creationId xmlns:a16="http://schemas.microsoft.com/office/drawing/2014/main" id="{1EB7BE74-C4F7-2207-59AB-3D3B291C37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98" y="2514033"/>
            <a:ext cx="812800" cy="812800"/>
          </a:xfrm>
          <a:prstGeom prst="rect">
            <a:avLst/>
          </a:prstGeom>
        </p:spPr>
      </p:pic>
      <p:pic>
        <p:nvPicPr>
          <p:cNvPr id="8" name="Picture 7" descr="A person with a headset&#10;&#10;Description automatically generated">
            <a:extLst>
              <a:ext uri="{FF2B5EF4-FFF2-40B4-BE49-F238E27FC236}">
                <a16:creationId xmlns:a16="http://schemas.microsoft.com/office/drawing/2014/main" id="{F8115AB8-0F3D-2DDB-5E86-CFF29FF14E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98" y="3518856"/>
            <a:ext cx="812800" cy="812800"/>
          </a:xfrm>
          <a:prstGeom prst="rect">
            <a:avLst/>
          </a:prstGeom>
        </p:spPr>
      </p:pic>
      <p:pic>
        <p:nvPicPr>
          <p:cNvPr id="11" name="Picture 10" descr="A group of people with a stethoscope&#10;&#10;Description automatically generated">
            <a:extLst>
              <a:ext uri="{FF2B5EF4-FFF2-40B4-BE49-F238E27FC236}">
                <a16:creationId xmlns:a16="http://schemas.microsoft.com/office/drawing/2014/main" id="{75BEEE36-B7A3-F3C8-7BE9-6CE15A5261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98" y="4523679"/>
            <a:ext cx="812800" cy="812800"/>
          </a:xfrm>
          <a:prstGeom prst="rect">
            <a:avLst/>
          </a:prstGeom>
        </p:spPr>
      </p:pic>
      <p:pic>
        <p:nvPicPr>
          <p:cNvPr id="13" name="Picture 12" descr="A blue line drawing of a family&#10;&#10;Description automatically generated">
            <a:extLst>
              <a:ext uri="{FF2B5EF4-FFF2-40B4-BE49-F238E27FC236}">
                <a16:creationId xmlns:a16="http://schemas.microsoft.com/office/drawing/2014/main" id="{E2B8FAD8-967A-E0B0-F6AE-1BE72ADE29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98" y="5528503"/>
            <a:ext cx="812800" cy="812800"/>
          </a:xfrm>
          <a:prstGeom prst="rect">
            <a:avLst/>
          </a:prstGeom>
        </p:spPr>
      </p:pic>
      <p:pic>
        <p:nvPicPr>
          <p:cNvPr id="15" name="Picture 14" descr="A group of people with a stethoscope&#10;&#10;Description automatically generated">
            <a:extLst>
              <a:ext uri="{FF2B5EF4-FFF2-40B4-BE49-F238E27FC236}">
                <a16:creationId xmlns:a16="http://schemas.microsoft.com/office/drawing/2014/main" id="{C0D062B7-D585-D01D-308A-475DF5A727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579" y="1509210"/>
            <a:ext cx="812800" cy="812800"/>
          </a:xfrm>
          <a:prstGeom prst="rect">
            <a:avLst/>
          </a:prstGeom>
        </p:spPr>
      </p:pic>
      <p:pic>
        <p:nvPicPr>
          <p:cNvPr id="17" name="Picture 16" descr="A person and two children&#10;&#10;Description automatically generated">
            <a:extLst>
              <a:ext uri="{FF2B5EF4-FFF2-40B4-BE49-F238E27FC236}">
                <a16:creationId xmlns:a16="http://schemas.microsoft.com/office/drawing/2014/main" id="{D0D697DD-B67E-6CBE-387B-B4E2681449B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579" y="2514033"/>
            <a:ext cx="812800" cy="812800"/>
          </a:xfrm>
          <a:prstGeom prst="rect">
            <a:avLst/>
          </a:prstGeom>
        </p:spPr>
      </p:pic>
      <p:pic>
        <p:nvPicPr>
          <p:cNvPr id="3" name="Picture 2" descr="A group of people with blue outline&#10;&#10;Description automatically generated">
            <a:extLst>
              <a:ext uri="{FF2B5EF4-FFF2-40B4-BE49-F238E27FC236}">
                <a16:creationId xmlns:a16="http://schemas.microsoft.com/office/drawing/2014/main" id="{EC385B3B-4416-8BF3-9F39-C8EB41502F4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579" y="3518856"/>
            <a:ext cx="812800" cy="812800"/>
          </a:xfrm>
          <a:prstGeom prst="rect">
            <a:avLst/>
          </a:prstGeom>
        </p:spPr>
      </p:pic>
      <p:pic>
        <p:nvPicPr>
          <p:cNvPr id="5" name="Picture 4" descr="A blue outline of a person and two children&#10;&#10;Description automatically generated">
            <a:extLst>
              <a:ext uri="{FF2B5EF4-FFF2-40B4-BE49-F238E27FC236}">
                <a16:creationId xmlns:a16="http://schemas.microsoft.com/office/drawing/2014/main" id="{6D92EC8C-44FD-F88B-0DA5-210F0681F15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579" y="4523679"/>
            <a:ext cx="812800" cy="812800"/>
          </a:xfrm>
          <a:prstGeom prst="rect">
            <a:avLst/>
          </a:prstGeom>
        </p:spPr>
      </p:pic>
      <p:pic>
        <p:nvPicPr>
          <p:cNvPr id="7" name="Picture 6" descr="A group of people with blue outline&#10;&#10;Description automatically generated">
            <a:extLst>
              <a:ext uri="{FF2B5EF4-FFF2-40B4-BE49-F238E27FC236}">
                <a16:creationId xmlns:a16="http://schemas.microsoft.com/office/drawing/2014/main" id="{1AA9BF4C-03F4-8C4D-B629-1D2583B8D09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579" y="5528503"/>
            <a:ext cx="812800" cy="812800"/>
          </a:xfrm>
          <a:prstGeom prst="rect">
            <a:avLst/>
          </a:prstGeom>
        </p:spPr>
      </p:pic>
      <p:pic>
        <p:nvPicPr>
          <p:cNvPr id="26" name="Picture 25" descr="A blue line drawing of two people&#10;&#10;Description automatically generated">
            <a:extLst>
              <a:ext uri="{FF2B5EF4-FFF2-40B4-BE49-F238E27FC236}">
                <a16:creationId xmlns:a16="http://schemas.microsoft.com/office/drawing/2014/main" id="{F03D6BCB-A7B9-4F2D-DC8F-365EAFDBE17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80" y="1509210"/>
            <a:ext cx="812800" cy="812800"/>
          </a:xfrm>
          <a:prstGeom prst="rect">
            <a:avLst/>
          </a:prstGeom>
        </p:spPr>
      </p:pic>
      <p:pic>
        <p:nvPicPr>
          <p:cNvPr id="28" name="Picture 27" descr="A blue outline of a person and person with a heart&#10;&#10;Description automatically generated">
            <a:extLst>
              <a:ext uri="{FF2B5EF4-FFF2-40B4-BE49-F238E27FC236}">
                <a16:creationId xmlns:a16="http://schemas.microsoft.com/office/drawing/2014/main" id="{6C58F744-8A71-D04F-700A-3FBF4FBF290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80" y="2514033"/>
            <a:ext cx="812800" cy="812800"/>
          </a:xfrm>
          <a:prstGeom prst="rect">
            <a:avLst/>
          </a:prstGeom>
        </p:spPr>
      </p:pic>
      <p:pic>
        <p:nvPicPr>
          <p:cNvPr id="30" name="Picture 29" descr="A blue line drawing of two people&#10;&#10;Description automatically generated">
            <a:extLst>
              <a:ext uri="{FF2B5EF4-FFF2-40B4-BE49-F238E27FC236}">
                <a16:creationId xmlns:a16="http://schemas.microsoft.com/office/drawing/2014/main" id="{4E0874B7-0309-2985-AA11-F303D065231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80" y="3518856"/>
            <a:ext cx="812800" cy="812800"/>
          </a:xfrm>
          <a:prstGeom prst="rect">
            <a:avLst/>
          </a:prstGeom>
        </p:spPr>
      </p:pic>
      <p:pic>
        <p:nvPicPr>
          <p:cNvPr id="32" name="Picture 31" descr="A blue line drawing of a person and a heart&#10;&#10;Description automatically generated">
            <a:extLst>
              <a:ext uri="{FF2B5EF4-FFF2-40B4-BE49-F238E27FC236}">
                <a16:creationId xmlns:a16="http://schemas.microsoft.com/office/drawing/2014/main" id="{E3BED617-B408-B35F-5447-47E68AF6F6D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80" y="4523679"/>
            <a:ext cx="812800" cy="812800"/>
          </a:xfrm>
          <a:prstGeom prst="rect">
            <a:avLst/>
          </a:prstGeom>
        </p:spPr>
      </p:pic>
      <p:pic>
        <p:nvPicPr>
          <p:cNvPr id="34" name="Picture 33" descr="A blue line drawing of a person walking up stairs&#10;&#10;Description automatically generated">
            <a:extLst>
              <a:ext uri="{FF2B5EF4-FFF2-40B4-BE49-F238E27FC236}">
                <a16:creationId xmlns:a16="http://schemas.microsoft.com/office/drawing/2014/main" id="{7D335318-C674-8D4E-3B3B-66F08FD413E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80" y="5528503"/>
            <a:ext cx="812800" cy="812800"/>
          </a:xfrm>
          <a:prstGeom prst="rect">
            <a:avLst/>
          </a:prstGeom>
        </p:spPr>
      </p:pic>
      <p:pic>
        <p:nvPicPr>
          <p:cNvPr id="36" name="Picture 35" descr="A person and person with blue outline&#10;&#10;Description automatically generated">
            <a:extLst>
              <a:ext uri="{FF2B5EF4-FFF2-40B4-BE49-F238E27FC236}">
                <a16:creationId xmlns:a16="http://schemas.microsoft.com/office/drawing/2014/main" id="{29FD6B6A-72E9-A767-F96C-11D0C14CFEE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41" y="1509210"/>
            <a:ext cx="812800" cy="812800"/>
          </a:xfrm>
          <a:prstGeom prst="rect">
            <a:avLst/>
          </a:prstGeom>
        </p:spPr>
      </p:pic>
      <p:pic>
        <p:nvPicPr>
          <p:cNvPr id="38" name="Picture 37" descr="A blue line drawing of a person&#10;&#10;Description automatically generated">
            <a:extLst>
              <a:ext uri="{FF2B5EF4-FFF2-40B4-BE49-F238E27FC236}">
                <a16:creationId xmlns:a16="http://schemas.microsoft.com/office/drawing/2014/main" id="{15B0DF7D-4035-061D-52DC-4051D17D57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41" y="2514033"/>
            <a:ext cx="812800" cy="812800"/>
          </a:xfrm>
          <a:prstGeom prst="rect">
            <a:avLst/>
          </a:prstGeom>
        </p:spPr>
      </p:pic>
      <p:pic>
        <p:nvPicPr>
          <p:cNvPr id="9" name="Picture 8" descr="A blue outline of a doctor&#10;&#10;Description automatically generated">
            <a:extLst>
              <a:ext uri="{FF2B5EF4-FFF2-40B4-BE49-F238E27FC236}">
                <a16:creationId xmlns:a16="http://schemas.microsoft.com/office/drawing/2014/main" id="{EBF6EA6B-E859-0C8C-66DB-0EB35F4E3B7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41" y="3518856"/>
            <a:ext cx="812800" cy="812800"/>
          </a:xfrm>
          <a:prstGeom prst="rect">
            <a:avLst/>
          </a:prstGeom>
        </p:spPr>
      </p:pic>
      <p:pic>
        <p:nvPicPr>
          <p:cNvPr id="10" name="Picture 9" descr="A blue outline of a person with a stethoscope&#10;&#10;Description automatically generated">
            <a:extLst>
              <a:ext uri="{FF2B5EF4-FFF2-40B4-BE49-F238E27FC236}">
                <a16:creationId xmlns:a16="http://schemas.microsoft.com/office/drawing/2014/main" id="{3A96A8DA-3340-334F-CBB8-B5A0C0B3A53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41" y="4523679"/>
            <a:ext cx="812800" cy="812800"/>
          </a:xfrm>
          <a:prstGeom prst="rect">
            <a:avLst/>
          </a:prstGeom>
        </p:spPr>
      </p:pic>
      <p:pic>
        <p:nvPicPr>
          <p:cNvPr id="12" name="Picture 11" descr="A person lying on a bed&#10;&#10;Description automatically generated">
            <a:extLst>
              <a:ext uri="{FF2B5EF4-FFF2-40B4-BE49-F238E27FC236}">
                <a16:creationId xmlns:a16="http://schemas.microsoft.com/office/drawing/2014/main" id="{8022FAEA-2D83-26BC-8F8E-290C3C86EBE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41" y="5528503"/>
            <a:ext cx="812800" cy="812800"/>
          </a:xfrm>
          <a:prstGeom prst="rect">
            <a:avLst/>
          </a:prstGeom>
        </p:spPr>
      </p:pic>
      <p:pic>
        <p:nvPicPr>
          <p:cNvPr id="14" name="Picture 13" descr="A blue and black logo&#10;&#10;Description automatically generated">
            <a:extLst>
              <a:ext uri="{FF2B5EF4-FFF2-40B4-BE49-F238E27FC236}">
                <a16:creationId xmlns:a16="http://schemas.microsoft.com/office/drawing/2014/main" id="{2FCB32D0-0F28-B3E2-43F2-47321CFA11C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02" y="1509210"/>
            <a:ext cx="812800" cy="812800"/>
          </a:xfrm>
          <a:prstGeom prst="rect">
            <a:avLst/>
          </a:prstGeom>
        </p:spPr>
      </p:pic>
      <p:pic>
        <p:nvPicPr>
          <p:cNvPr id="16" name="Picture 15" descr="A blue line drawing of a knee joint&#10;&#10;Description automatically generated">
            <a:extLst>
              <a:ext uri="{FF2B5EF4-FFF2-40B4-BE49-F238E27FC236}">
                <a16:creationId xmlns:a16="http://schemas.microsoft.com/office/drawing/2014/main" id="{B67F763E-226A-616C-D77E-E195FE60B37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02" y="2514033"/>
            <a:ext cx="812800" cy="812800"/>
          </a:xfrm>
          <a:prstGeom prst="rect">
            <a:avLst/>
          </a:prstGeom>
        </p:spPr>
      </p:pic>
      <p:pic>
        <p:nvPicPr>
          <p:cNvPr id="18" name="Picture 17" descr="A blue and black pills&#10;&#10;Description automatically generated">
            <a:extLst>
              <a:ext uri="{FF2B5EF4-FFF2-40B4-BE49-F238E27FC236}">
                <a16:creationId xmlns:a16="http://schemas.microsoft.com/office/drawing/2014/main" id="{D5FF0E25-FDB2-2491-2D73-64D488B17A8D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02" y="3518856"/>
            <a:ext cx="812800" cy="812800"/>
          </a:xfrm>
          <a:prstGeom prst="rect">
            <a:avLst/>
          </a:prstGeom>
        </p:spPr>
      </p:pic>
      <p:pic>
        <p:nvPicPr>
          <p:cNvPr id="20" name="Picture 19" descr="A heart beat line with a blue dot&#10;&#10;Description automatically generated">
            <a:extLst>
              <a:ext uri="{FF2B5EF4-FFF2-40B4-BE49-F238E27FC236}">
                <a16:creationId xmlns:a16="http://schemas.microsoft.com/office/drawing/2014/main" id="{2BBFA8A4-49CE-BEF7-4EF9-3A961AC6CA2A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02" y="4523679"/>
            <a:ext cx="812800" cy="812800"/>
          </a:xfrm>
          <a:prstGeom prst="rect">
            <a:avLst/>
          </a:prstGeom>
        </p:spPr>
      </p:pic>
      <p:pic>
        <p:nvPicPr>
          <p:cNvPr id="22" name="Picture 21" descr="A blue eye with a blue dot&#10;&#10;Description automatically generated">
            <a:extLst>
              <a:ext uri="{FF2B5EF4-FFF2-40B4-BE49-F238E27FC236}">
                <a16:creationId xmlns:a16="http://schemas.microsoft.com/office/drawing/2014/main" id="{1AE44926-D778-B797-CCD2-EC5757453420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02" y="5528503"/>
            <a:ext cx="812800" cy="812800"/>
          </a:xfrm>
          <a:prstGeom prst="rect">
            <a:avLst/>
          </a:prstGeom>
        </p:spPr>
      </p:pic>
      <p:pic>
        <p:nvPicPr>
          <p:cNvPr id="24" name="Picture 23" descr="A blue eye with a blue x and a blue circle&#10;&#10;Description automatically generated">
            <a:extLst>
              <a:ext uri="{FF2B5EF4-FFF2-40B4-BE49-F238E27FC236}">
                <a16:creationId xmlns:a16="http://schemas.microsoft.com/office/drawing/2014/main" id="{174901E4-F52A-CCED-693D-FD26458B2A3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63" y="1509210"/>
            <a:ext cx="812800" cy="812800"/>
          </a:xfrm>
          <a:prstGeom prst="rect">
            <a:avLst/>
          </a:prstGeom>
        </p:spPr>
      </p:pic>
      <p:pic>
        <p:nvPicPr>
          <p:cNvPr id="40" name="Picture 39" descr="A blue brain with a blue dot&#10;&#10;Description automatically generated">
            <a:extLst>
              <a:ext uri="{FF2B5EF4-FFF2-40B4-BE49-F238E27FC236}">
                <a16:creationId xmlns:a16="http://schemas.microsoft.com/office/drawing/2014/main" id="{13C1FA80-B8EB-2F64-6189-41FD9AACC3FD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63" y="3518856"/>
            <a:ext cx="812800" cy="812800"/>
          </a:xfrm>
          <a:prstGeom prst="rect">
            <a:avLst/>
          </a:prstGeom>
        </p:spPr>
      </p:pic>
      <p:pic>
        <p:nvPicPr>
          <p:cNvPr id="192" name="Picture 191" descr="A blue and black icon with a person in the center&#10;&#10;Description automatically generated">
            <a:extLst>
              <a:ext uri="{FF2B5EF4-FFF2-40B4-BE49-F238E27FC236}">
                <a16:creationId xmlns:a16="http://schemas.microsoft.com/office/drawing/2014/main" id="{94542695-78B0-3806-B3C3-9039927AD57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63" y="4523679"/>
            <a:ext cx="812800" cy="812800"/>
          </a:xfrm>
          <a:prstGeom prst="rect">
            <a:avLst/>
          </a:prstGeom>
        </p:spPr>
      </p:pic>
      <p:pic>
        <p:nvPicPr>
          <p:cNvPr id="194" name="Picture 193" descr="A blue line drawing of a person looking through a magnifying glass&#10;&#10;Description automatically generated">
            <a:extLst>
              <a:ext uri="{FF2B5EF4-FFF2-40B4-BE49-F238E27FC236}">
                <a16:creationId xmlns:a16="http://schemas.microsoft.com/office/drawing/2014/main" id="{B3266496-4080-9A5A-0F5B-FCACE178EA3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63" y="5528503"/>
            <a:ext cx="812800" cy="812800"/>
          </a:xfrm>
          <a:prstGeom prst="rect">
            <a:avLst/>
          </a:prstGeom>
        </p:spPr>
      </p:pic>
      <p:pic>
        <p:nvPicPr>
          <p:cNvPr id="42" name="Picture 41" descr="A blue and white symbol with a blue dot&#10;&#10;Description automatically generated">
            <a:extLst>
              <a:ext uri="{FF2B5EF4-FFF2-40B4-BE49-F238E27FC236}">
                <a16:creationId xmlns:a16="http://schemas.microsoft.com/office/drawing/2014/main" id="{13EEF34E-E33C-ECED-C8CF-D057AE20D1C8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24" y="1509210"/>
            <a:ext cx="812800" cy="812800"/>
          </a:xfrm>
          <a:prstGeom prst="rect">
            <a:avLst/>
          </a:prstGeom>
        </p:spPr>
      </p:pic>
      <p:pic>
        <p:nvPicPr>
          <p:cNvPr id="44" name="Picture 43" descr="A hand holding a weight scale&#10;&#10;Description automatically generated">
            <a:extLst>
              <a:ext uri="{FF2B5EF4-FFF2-40B4-BE49-F238E27FC236}">
                <a16:creationId xmlns:a16="http://schemas.microsoft.com/office/drawing/2014/main" id="{091CBB97-83C7-CE9E-C931-937374AC906A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24" y="2514033"/>
            <a:ext cx="812800" cy="812800"/>
          </a:xfrm>
          <a:prstGeom prst="rect">
            <a:avLst/>
          </a:prstGeom>
        </p:spPr>
      </p:pic>
      <p:pic>
        <p:nvPicPr>
          <p:cNvPr id="54" name="Picture 53" descr="A hand holding a blue line drawing of a family&#10;&#10;Description automatically generated">
            <a:extLst>
              <a:ext uri="{FF2B5EF4-FFF2-40B4-BE49-F238E27FC236}">
                <a16:creationId xmlns:a16="http://schemas.microsoft.com/office/drawing/2014/main" id="{A31C9150-2C7C-0EA8-E199-F773C2BA894B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24" y="3518856"/>
            <a:ext cx="812800" cy="812800"/>
          </a:xfrm>
          <a:prstGeom prst="rect">
            <a:avLst/>
          </a:prstGeom>
        </p:spPr>
      </p:pic>
      <p:pic>
        <p:nvPicPr>
          <p:cNvPr id="196" name="Picture 195" descr="A blue line drawing of a hand&#10;&#10;Description automatically generated">
            <a:extLst>
              <a:ext uri="{FF2B5EF4-FFF2-40B4-BE49-F238E27FC236}">
                <a16:creationId xmlns:a16="http://schemas.microsoft.com/office/drawing/2014/main" id="{718D304A-2528-0ED2-CCD9-2E2CF5039CE7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24" y="4523679"/>
            <a:ext cx="812800" cy="812800"/>
          </a:xfrm>
          <a:prstGeom prst="rect">
            <a:avLst/>
          </a:prstGeom>
        </p:spPr>
      </p:pic>
      <p:pic>
        <p:nvPicPr>
          <p:cNvPr id="198" name="Picture 197" descr="A hand with a blue ring&#10;&#10;Description automatically generated">
            <a:extLst>
              <a:ext uri="{FF2B5EF4-FFF2-40B4-BE49-F238E27FC236}">
                <a16:creationId xmlns:a16="http://schemas.microsoft.com/office/drawing/2014/main" id="{8D81507E-9827-21AF-B9F3-3F5C51894A0D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24" y="5528503"/>
            <a:ext cx="812800" cy="812800"/>
          </a:xfrm>
          <a:prstGeom prst="rect">
            <a:avLst/>
          </a:prstGeom>
        </p:spPr>
      </p:pic>
      <p:pic>
        <p:nvPicPr>
          <p:cNvPr id="200" name="Picture 199" descr="A blue and black handshake&#10;&#10;Description automatically generated">
            <a:extLst>
              <a:ext uri="{FF2B5EF4-FFF2-40B4-BE49-F238E27FC236}">
                <a16:creationId xmlns:a16="http://schemas.microsoft.com/office/drawing/2014/main" id="{DD528920-F99D-7872-D958-AE0FC1204C08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585" y="1509210"/>
            <a:ext cx="812800" cy="812800"/>
          </a:xfrm>
          <a:prstGeom prst="rect">
            <a:avLst/>
          </a:prstGeom>
        </p:spPr>
      </p:pic>
      <p:pic>
        <p:nvPicPr>
          <p:cNvPr id="202" name="Picture 201" descr="A blue and black handshake&#10;&#10;Description automatically generated">
            <a:extLst>
              <a:ext uri="{FF2B5EF4-FFF2-40B4-BE49-F238E27FC236}">
                <a16:creationId xmlns:a16="http://schemas.microsoft.com/office/drawing/2014/main" id="{BFA6ED1E-E000-16DF-88FB-8F645A1022CF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585" y="2514033"/>
            <a:ext cx="812800" cy="812800"/>
          </a:xfrm>
          <a:prstGeom prst="rect">
            <a:avLst/>
          </a:prstGeom>
        </p:spPr>
      </p:pic>
      <p:pic>
        <p:nvPicPr>
          <p:cNvPr id="212" name="Picture 211" descr="A blue outline of hands holding a heart&#10;&#10;Description automatically generated">
            <a:extLst>
              <a:ext uri="{FF2B5EF4-FFF2-40B4-BE49-F238E27FC236}">
                <a16:creationId xmlns:a16="http://schemas.microsoft.com/office/drawing/2014/main" id="{F7C6A73D-AC1C-5EBB-EB79-6F91369059E1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585" y="3518856"/>
            <a:ext cx="812800" cy="812800"/>
          </a:xfrm>
          <a:prstGeom prst="rect">
            <a:avLst/>
          </a:prstGeom>
        </p:spPr>
      </p:pic>
      <p:pic>
        <p:nvPicPr>
          <p:cNvPr id="214" name="Picture 213" descr="A blue and black outline of a hand with a heart&#10;&#10;Description automatically generated">
            <a:extLst>
              <a:ext uri="{FF2B5EF4-FFF2-40B4-BE49-F238E27FC236}">
                <a16:creationId xmlns:a16="http://schemas.microsoft.com/office/drawing/2014/main" id="{34D7C6A2-CCE5-3A1D-5F10-2511BEC8C672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585" y="4523679"/>
            <a:ext cx="812800" cy="812800"/>
          </a:xfrm>
          <a:prstGeom prst="rect">
            <a:avLst/>
          </a:prstGeom>
        </p:spPr>
      </p:pic>
      <p:pic>
        <p:nvPicPr>
          <p:cNvPr id="216" name="Picture 215" descr="A hand with a finger up&#10;&#10;Description automatically generated">
            <a:extLst>
              <a:ext uri="{FF2B5EF4-FFF2-40B4-BE49-F238E27FC236}">
                <a16:creationId xmlns:a16="http://schemas.microsoft.com/office/drawing/2014/main" id="{09965D11-E981-E61E-3F1E-9623B1737B72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585" y="5528503"/>
            <a:ext cx="812800" cy="812800"/>
          </a:xfrm>
          <a:prstGeom prst="rect">
            <a:avLst/>
          </a:prstGeom>
        </p:spPr>
      </p:pic>
      <p:pic>
        <p:nvPicPr>
          <p:cNvPr id="218" name="Picture 217" descr="A blue thumb up symbol&#10;&#10;Description automatically generated">
            <a:extLst>
              <a:ext uri="{FF2B5EF4-FFF2-40B4-BE49-F238E27FC236}">
                <a16:creationId xmlns:a16="http://schemas.microsoft.com/office/drawing/2014/main" id="{CCF93833-6F1E-D48D-2D98-32C73E49C9C6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066" y="1509210"/>
            <a:ext cx="812800" cy="812800"/>
          </a:xfrm>
          <a:prstGeom prst="rect">
            <a:avLst/>
          </a:prstGeom>
        </p:spPr>
      </p:pic>
      <p:pic>
        <p:nvPicPr>
          <p:cNvPr id="220" name="Picture 219" descr="A group of hands touching each other&#10;&#10;Description automatically generated">
            <a:extLst>
              <a:ext uri="{FF2B5EF4-FFF2-40B4-BE49-F238E27FC236}">
                <a16:creationId xmlns:a16="http://schemas.microsoft.com/office/drawing/2014/main" id="{35FB61D9-C0CF-4C3A-4AB0-3C1E283F4E8C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066" y="2514033"/>
            <a:ext cx="812800" cy="812800"/>
          </a:xfrm>
          <a:prstGeom prst="rect">
            <a:avLst/>
          </a:prstGeom>
        </p:spPr>
      </p:pic>
      <p:pic>
        <p:nvPicPr>
          <p:cNvPr id="204" name="Picture 203" descr="A hand with a light bulb&#10;&#10;Description automatically generated">
            <a:extLst>
              <a:ext uri="{FF2B5EF4-FFF2-40B4-BE49-F238E27FC236}">
                <a16:creationId xmlns:a16="http://schemas.microsoft.com/office/drawing/2014/main" id="{9E1CD43F-6656-AB91-C557-7CBF667707E9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066" y="3518856"/>
            <a:ext cx="812800" cy="812800"/>
          </a:xfrm>
          <a:prstGeom prst="rect">
            <a:avLst/>
          </a:prstGeom>
        </p:spPr>
      </p:pic>
      <p:pic>
        <p:nvPicPr>
          <p:cNvPr id="206" name="Picture 205" descr="A hand with a finger pointing at the screen&#10;&#10;Description automatically generated">
            <a:extLst>
              <a:ext uri="{FF2B5EF4-FFF2-40B4-BE49-F238E27FC236}">
                <a16:creationId xmlns:a16="http://schemas.microsoft.com/office/drawing/2014/main" id="{2B74DAD4-7D29-88A9-343D-DAB10D49B4E5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066" y="4523679"/>
            <a:ext cx="812800" cy="812800"/>
          </a:xfrm>
          <a:prstGeom prst="rect">
            <a:avLst/>
          </a:prstGeom>
        </p:spPr>
      </p:pic>
      <p:pic>
        <p:nvPicPr>
          <p:cNvPr id="227" name="Picture 226" descr="A hand with a blue circle and a blue dot&#10;&#10;Description automatically generated">
            <a:extLst>
              <a:ext uri="{FF2B5EF4-FFF2-40B4-BE49-F238E27FC236}">
                <a16:creationId xmlns:a16="http://schemas.microsoft.com/office/drawing/2014/main" id="{C34338F3-D469-BADD-35AD-A6182E748F39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066" y="5528503"/>
            <a:ext cx="812800" cy="812800"/>
          </a:xfrm>
          <a:prstGeom prst="rect">
            <a:avLst/>
          </a:prstGeom>
        </p:spPr>
      </p:pic>
      <p:pic>
        <p:nvPicPr>
          <p:cNvPr id="229" name="Picture 228" descr="A hand holding a plant&#10;&#10;Description automatically generated">
            <a:extLst>
              <a:ext uri="{FF2B5EF4-FFF2-40B4-BE49-F238E27FC236}">
                <a16:creationId xmlns:a16="http://schemas.microsoft.com/office/drawing/2014/main" id="{9906E603-FC98-EEB1-70D5-0DA0B9704607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427" y="1509210"/>
            <a:ext cx="812800" cy="812800"/>
          </a:xfrm>
          <a:prstGeom prst="rect">
            <a:avLst/>
          </a:prstGeom>
        </p:spPr>
      </p:pic>
      <p:pic>
        <p:nvPicPr>
          <p:cNvPr id="231" name="Picture 230" descr="A hand holding a flag&#10;&#10;Description automatically generated">
            <a:extLst>
              <a:ext uri="{FF2B5EF4-FFF2-40B4-BE49-F238E27FC236}">
                <a16:creationId xmlns:a16="http://schemas.microsoft.com/office/drawing/2014/main" id="{A91A94D7-490D-C424-4C5B-087B639DF0B2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427" y="2514033"/>
            <a:ext cx="812800" cy="812800"/>
          </a:xfrm>
          <a:prstGeom prst="rect">
            <a:avLst/>
          </a:prstGeom>
        </p:spPr>
      </p:pic>
      <p:pic>
        <p:nvPicPr>
          <p:cNvPr id="233" name="Picture 232" descr="A hand holding a dumbbell&#10;&#10;Description automatically generated">
            <a:extLst>
              <a:ext uri="{FF2B5EF4-FFF2-40B4-BE49-F238E27FC236}">
                <a16:creationId xmlns:a16="http://schemas.microsoft.com/office/drawing/2014/main" id="{248CE158-27FE-64CB-80C8-EB3344A48B30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427" y="3518856"/>
            <a:ext cx="812800" cy="812800"/>
          </a:xfrm>
          <a:prstGeom prst="rect">
            <a:avLst/>
          </a:prstGeom>
        </p:spPr>
      </p:pic>
      <p:pic>
        <p:nvPicPr>
          <p:cNvPr id="235" name="Picture 234" descr="A blue mustache with a blue dot&#10;&#10;Description automatically generated">
            <a:extLst>
              <a:ext uri="{FF2B5EF4-FFF2-40B4-BE49-F238E27FC236}">
                <a16:creationId xmlns:a16="http://schemas.microsoft.com/office/drawing/2014/main" id="{F8722CFF-F43D-82D9-2504-AE557F946C70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427" y="4523679"/>
            <a:ext cx="812800" cy="812800"/>
          </a:xfrm>
          <a:prstGeom prst="rect">
            <a:avLst/>
          </a:prstGeom>
        </p:spPr>
      </p:pic>
      <p:pic>
        <p:nvPicPr>
          <p:cNvPr id="208" name="Picture 207" descr="A blue outline of a dog&#10;&#10;Description automatically generated">
            <a:extLst>
              <a:ext uri="{FF2B5EF4-FFF2-40B4-BE49-F238E27FC236}">
                <a16:creationId xmlns:a16="http://schemas.microsoft.com/office/drawing/2014/main" id="{44416B86-A3FB-9D87-2A3F-53AF8260DE6B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427" y="5528503"/>
            <a:ext cx="812800" cy="812800"/>
          </a:xfrm>
          <a:prstGeom prst="rect">
            <a:avLst/>
          </a:prstGeom>
        </p:spPr>
      </p:pic>
      <p:pic>
        <p:nvPicPr>
          <p:cNvPr id="210" name="Picture 209" descr="A blue outline of a turkey&#10;&#10;Description automatically generated">
            <a:extLst>
              <a:ext uri="{FF2B5EF4-FFF2-40B4-BE49-F238E27FC236}">
                <a16:creationId xmlns:a16="http://schemas.microsoft.com/office/drawing/2014/main" id="{52D795EF-CF8F-1EB4-5CCE-3A4008548512}"/>
              </a:ext>
            </a:extLst>
          </p:cNvPr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51" y="1509210"/>
            <a:ext cx="812800" cy="812800"/>
          </a:xfrm>
          <a:prstGeom prst="rect">
            <a:avLst/>
          </a:prstGeom>
        </p:spPr>
      </p:pic>
      <p:pic>
        <p:nvPicPr>
          <p:cNvPr id="242" name="Picture 241" descr="A blue bird with a blue dot&#10;&#10;Description automatically generated">
            <a:extLst>
              <a:ext uri="{FF2B5EF4-FFF2-40B4-BE49-F238E27FC236}">
                <a16:creationId xmlns:a16="http://schemas.microsoft.com/office/drawing/2014/main" id="{5F2BB112-B918-B130-F8D0-98473EF03853}"/>
              </a:ext>
            </a:extLst>
          </p:cNvPr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51" y="2514033"/>
            <a:ext cx="812800" cy="812800"/>
          </a:xfrm>
          <a:prstGeom prst="rect">
            <a:avLst/>
          </a:prstGeom>
        </p:spPr>
      </p:pic>
      <p:pic>
        <p:nvPicPr>
          <p:cNvPr id="244" name="Picture 243" descr="A blue and black bird&#10;&#10;Description automatically generated">
            <a:extLst>
              <a:ext uri="{FF2B5EF4-FFF2-40B4-BE49-F238E27FC236}">
                <a16:creationId xmlns:a16="http://schemas.microsoft.com/office/drawing/2014/main" id="{37368D3D-6090-C8C8-53AB-E007B1AE2714}"/>
              </a:ext>
            </a:extLst>
          </p:cNvPr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51" y="3518856"/>
            <a:ext cx="812800" cy="812800"/>
          </a:xfrm>
          <a:prstGeom prst="rect">
            <a:avLst/>
          </a:prstGeom>
        </p:spPr>
      </p:pic>
      <p:pic>
        <p:nvPicPr>
          <p:cNvPr id="246" name="Picture 245" descr="A pair of blue mittens&#10;&#10;Description automatically generated">
            <a:extLst>
              <a:ext uri="{FF2B5EF4-FFF2-40B4-BE49-F238E27FC236}">
                <a16:creationId xmlns:a16="http://schemas.microsoft.com/office/drawing/2014/main" id="{291D601E-0D55-1861-8F9A-C035258CA7C8}"/>
              </a:ext>
            </a:extLst>
          </p:cNvPr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51" y="4523679"/>
            <a:ext cx="812800" cy="812800"/>
          </a:xfrm>
          <a:prstGeom prst="rect">
            <a:avLst/>
          </a:prstGeom>
        </p:spPr>
      </p:pic>
      <p:pic>
        <p:nvPicPr>
          <p:cNvPr id="248" name="Picture 247" descr="A snowman with a blue nose and a blue ball&#10;&#10;Description automatically generated">
            <a:extLst>
              <a:ext uri="{FF2B5EF4-FFF2-40B4-BE49-F238E27FC236}">
                <a16:creationId xmlns:a16="http://schemas.microsoft.com/office/drawing/2014/main" id="{9629D6CB-4CFF-2C61-468D-D8F8128B6430}"/>
              </a:ext>
            </a:extLst>
          </p:cNvPr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51" y="5528503"/>
            <a:ext cx="812800" cy="812800"/>
          </a:xfrm>
          <a:prstGeom prst="rect">
            <a:avLst/>
          </a:prstGeom>
        </p:spPr>
      </p:pic>
      <p:pic>
        <p:nvPicPr>
          <p:cNvPr id="217" name="Picture 216" descr="A fingerprint with a blue dot&#10;&#10;Description automatically generated">
            <a:extLst>
              <a:ext uri="{FF2B5EF4-FFF2-40B4-BE49-F238E27FC236}">
                <a16:creationId xmlns:a16="http://schemas.microsoft.com/office/drawing/2014/main" id="{AA0A358F-AE0B-1412-019D-EFC950593933}"/>
              </a:ext>
            </a:extLst>
          </p:cNvPr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63" y="25140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2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MassMutual Colors">
      <a:dk1>
        <a:srgbClr val="676869"/>
      </a:dk1>
      <a:lt1>
        <a:srgbClr val="FFFFFF"/>
      </a:lt1>
      <a:dk2>
        <a:srgbClr val="BEC0C0"/>
      </a:dk2>
      <a:lt2>
        <a:srgbClr val="FFFFFF"/>
      </a:lt2>
      <a:accent1>
        <a:srgbClr val="4EC8EB"/>
      </a:accent1>
      <a:accent2>
        <a:srgbClr val="002F6C"/>
      </a:accent2>
      <a:accent3>
        <a:srgbClr val="DBD9D6"/>
      </a:accent3>
      <a:accent4>
        <a:srgbClr val="B3B2B3"/>
      </a:accent4>
      <a:accent5>
        <a:srgbClr val="646569"/>
      </a:accent5>
      <a:accent6>
        <a:srgbClr val="000000"/>
      </a:accent6>
      <a:hlink>
        <a:srgbClr val="0065EE"/>
      </a:hlink>
      <a:folHlink>
        <a:srgbClr val="B3B2B3"/>
      </a:folHlink>
    </a:clrScheme>
    <a:fontScheme name="MassMutual Fall Back Font">
      <a:majorFont>
        <a:latin typeface="Century Gothic Bold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sz="1100" dirty="0">
            <a:solidFill>
              <a:srgbClr val="002F6C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037A45816A5545B7D0959A01FB021E" ma:contentTypeVersion="17" ma:contentTypeDescription="Create a new document." ma:contentTypeScope="" ma:versionID="e44f30679864931cb34e1b2dfe429fd2">
  <xsd:schema xmlns:xsd="http://www.w3.org/2001/XMLSchema" xmlns:xs="http://www.w3.org/2001/XMLSchema" xmlns:p="http://schemas.microsoft.com/office/2006/metadata/properties" xmlns:ns2="044e9cb4-66f6-41a7-8131-d5779e7e44b1" xmlns:ns3="a5e2ffda-193f-4772-b3a7-0dcee2442230" targetNamespace="http://schemas.microsoft.com/office/2006/metadata/properties" ma:root="true" ma:fieldsID="b0cde9aedaad740ed11f42a04cd67756" ns2:_="" ns3:_="">
    <xsd:import namespace="044e9cb4-66f6-41a7-8131-d5779e7e44b1"/>
    <xsd:import namespace="a5e2ffda-193f-4772-b3a7-0dcee2442230"/>
    <xsd:element name="properties">
      <xsd:complexType>
        <xsd:sequence>
          <xsd:element name="documentManagement">
            <xsd:complexType>
              <xsd:all>
                <xsd:element ref="ns2:Ref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  <xsd:element ref="ns2: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e9cb4-66f6-41a7-8131-d5779e7e44b1" elementFormDefault="qualified">
    <xsd:import namespace="http://schemas.microsoft.com/office/2006/documentManagement/types"/>
    <xsd:import namespace="http://schemas.microsoft.com/office/infopath/2007/PartnerControls"/>
    <xsd:element name="Ref" ma:index="8" nillable="true" ma:displayName="Ref" ma:format="Dropdown" ma:internalName="Ref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c1dbffec-79fa-4823-8888-078a85f18a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  <xsd:element name="Round" ma:index="23" nillable="true" ma:displayName="Round" ma:format="Dropdown" ma:internalName="Round">
      <xsd:simpleType>
        <xsd:restriction base="dms:Choice">
          <xsd:enumeration value="SG01"/>
          <xsd:enumeration value="SG02"/>
          <xsd:enumeration value="SG03"/>
          <xsd:enumeration value="SG04"/>
          <xsd:enumeration value="SG05"/>
          <xsd:enumeration value="SG06"/>
          <xsd:enumeration value="SG07"/>
          <xsd:enumeration value="SG09"/>
          <xsd:enumeration value="SG10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e2ffda-193f-4772-b3a7-0dcee2442230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0321a62e-5758-458b-916f-10acfcba25d7}" ma:internalName="TaxCatchAll" ma:showField="CatchAllData" ma:web="a5e2ffda-193f-4772-b3a7-0dcee24422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5e2ffda-193f-4772-b3a7-0dcee2442230" xsi:nil="true"/>
    <lcf76f155ced4ddcb4097134ff3c332f xmlns="044e9cb4-66f6-41a7-8131-d5779e7e44b1">
      <Terms xmlns="http://schemas.microsoft.com/office/infopath/2007/PartnerControls"/>
    </lcf76f155ced4ddcb4097134ff3c332f>
    <Ref xmlns="044e9cb4-66f6-41a7-8131-d5779e7e44b1" xsi:nil="true"/>
    <Round xmlns="044e9cb4-66f6-41a7-8131-d5779e7e44b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788F25-526D-4D1D-995C-9DE3A25682AE}">
  <ds:schemaRefs>
    <ds:schemaRef ds:uri="044e9cb4-66f6-41a7-8131-d5779e7e44b1"/>
    <ds:schemaRef ds:uri="a5e2ffda-193f-4772-b3a7-0dcee244223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3958B8F-C605-49FC-8211-E3B554897E6C}">
  <ds:schemaRefs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044e9cb4-66f6-41a7-8131-d5779e7e44b1"/>
    <ds:schemaRef ds:uri="http://purl.org/dc/dcmitype/"/>
    <ds:schemaRef ds:uri="http://www.w3.org/XML/1998/namespace"/>
    <ds:schemaRef ds:uri="a5e2ffda-193f-4772-b3a7-0dcee2442230"/>
  </ds:schemaRefs>
</ds:datastoreItem>
</file>

<file path=customXml/itemProps3.xml><?xml version="1.0" encoding="utf-8"?>
<ds:datastoreItem xmlns:ds="http://schemas.openxmlformats.org/officeDocument/2006/customXml" ds:itemID="{3246B675-85E7-416D-B00C-10E64E38BF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684</TotalTime>
  <Words>470</Words>
  <Application>Microsoft Office PowerPoint</Application>
  <PresentationFormat>Widescreen</PresentationFormat>
  <Paragraphs>63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MS PGothic</vt:lpstr>
      <vt:lpstr>Arial</vt:lpstr>
      <vt:lpstr>Calibri</vt:lpstr>
      <vt:lpstr>Century Gothic</vt:lpstr>
      <vt:lpstr>Century Gothic Bold</vt:lpstr>
      <vt:lpstr>Century Gothic Regular</vt:lpstr>
      <vt:lpstr>Office Theme</vt:lpstr>
      <vt:lpstr>MassMutual Corporate Brand Icon Library </vt:lpstr>
      <vt:lpstr>Explanation on How to Use This Deck</vt:lpstr>
      <vt:lpstr>Icons: Basic Library — Dark Blue with Light Blue Dot (Page 1)</vt:lpstr>
      <vt:lpstr>Icons: Basic Library — Dark Blue with Light Blue Dot (Page 2)</vt:lpstr>
      <vt:lpstr>Icons: Basic Library — Dark Blue with Light Blue Dot (Page 3)</vt:lpstr>
      <vt:lpstr>Icons: Basic Library — Dark Blue with Light Blue Dot (Page 4)</vt:lpstr>
      <vt:lpstr>Icons: Basic Library — Dark Blue with Light Blue Dot (Page 5)</vt:lpstr>
      <vt:lpstr>Icons: Basic Library — Dark Blue with Light Blue Dot (Page 6)</vt:lpstr>
      <vt:lpstr>Icons: Basic Library — Dark Blue with Light Blue Dot (Page 7).5</vt:lpstr>
      <vt:lpstr>Icons: Basic Library — Dark Blue with Light Blue Dot (Page 8)</vt:lpstr>
      <vt:lpstr>Icons: Basic Library — Dark Blue with White Dot (Page 1)</vt:lpstr>
      <vt:lpstr>Icons: Basic Library — Dark Blue with White Dot (Page 2)</vt:lpstr>
      <vt:lpstr>Icons: Basic Library — Dark Blue with White Dot (Page 3)</vt:lpstr>
      <vt:lpstr>Icons: Basic Library — Dark Blue with White Dot (Page 4)</vt:lpstr>
      <vt:lpstr>Icons: Basic Library — Dark Blue with White Dot (Page 5)</vt:lpstr>
      <vt:lpstr>Icons: Basic Library — Dark Blue with White Dot (Page 6)</vt:lpstr>
      <vt:lpstr>Icons: Basic Library — Dark Blue with White Dot (Page 7)</vt:lpstr>
      <vt:lpstr>Icons: Basic Library — Dark Blue with White Dot (Page 8)</vt:lpstr>
      <vt:lpstr>Icons: Basic Library — White with Light Blue Dot (Page 1)</vt:lpstr>
      <vt:lpstr>Icons: Basic Library — White with Light Blue Dot (Page 2)</vt:lpstr>
      <vt:lpstr>Icons: Basic Library — White with Light Blue Dot (Page 3)</vt:lpstr>
      <vt:lpstr>Icons: Basic Library — White with Light Blue Dot (Page 4)</vt:lpstr>
      <vt:lpstr>Icons: Basic Library — White with Light Blue Dot (Page 5)</vt:lpstr>
      <vt:lpstr>Icons: Basic Library — White with Light Blue Dot (Page 6)</vt:lpstr>
      <vt:lpstr>Icons: Basic Library — White with Light Blue Dot (Page 7)</vt:lpstr>
      <vt:lpstr>Icons: Basic Library — White with Light Blue Dot (Page 8)</vt:lpstr>
      <vt:lpstr>Thank You.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Berthiaume, Jonathan</dc:creator>
  <cp:keywords/>
  <dc:description/>
  <cp:lastModifiedBy>Rice, Prudence</cp:lastModifiedBy>
  <cp:revision>112</cp:revision>
  <cp:lastPrinted>2018-10-17T14:40:40Z</cp:lastPrinted>
  <dcterms:created xsi:type="dcterms:W3CDTF">2017-02-16T19:46:59Z</dcterms:created>
  <dcterms:modified xsi:type="dcterms:W3CDTF">2025-12-12T14:38:44Z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0x010100CA037A45816A5545B7D0959A01FB021E</vt:lpwstr>
  </property>
  <property fmtid="{D5CDD505-2E9C-101B-9397-08002B2CF9AE}" pid="3" name="MediaServiceImageTags">
    <vt:lpwstr/>
  </property>
  <property fmtid="{D5CDD505-2E9C-101B-9397-08002B2CF9AE}" pid="4" name="MSIP_Label_1f1df539-6093-4ec5-baaa-eb0dcc11254e_Enabled">
    <vt:lpwstr>true</vt:lpwstr>
  </property>
  <property fmtid="{D5CDD505-2E9C-101B-9397-08002B2CF9AE}" pid="5" name="MSIP_Label_1f1df539-6093-4ec5-baaa-eb0dcc11254e_SetDate">
    <vt:lpwstr>2025-10-22T14:11:01Z</vt:lpwstr>
  </property>
  <property fmtid="{D5CDD505-2E9C-101B-9397-08002B2CF9AE}" pid="6" name="MSIP_Label_1f1df539-6093-4ec5-baaa-eb0dcc11254e_Method">
    <vt:lpwstr>Standard</vt:lpwstr>
  </property>
  <property fmtid="{D5CDD505-2E9C-101B-9397-08002B2CF9AE}" pid="7" name="MSIP_Label_1f1df539-6093-4ec5-baaa-eb0dcc11254e_Name">
    <vt:lpwstr>General</vt:lpwstr>
  </property>
  <property fmtid="{D5CDD505-2E9C-101B-9397-08002B2CF9AE}" pid="8" name="MSIP_Label_1f1df539-6093-4ec5-baaa-eb0dcc11254e_SiteId">
    <vt:lpwstr>649fc29a-ece3-4a3b-a3c1-680a2f035a6e</vt:lpwstr>
  </property>
  <property fmtid="{D5CDD505-2E9C-101B-9397-08002B2CF9AE}" pid="9" name="MSIP_Label_1f1df539-6093-4ec5-baaa-eb0dcc11254e_ActionId">
    <vt:lpwstr>ab4beb6a-0a03-4542-a4e8-5b904f4c4a27</vt:lpwstr>
  </property>
  <property fmtid="{D5CDD505-2E9C-101B-9397-08002B2CF9AE}" pid="10" name="MSIP_Label_1f1df539-6093-4ec5-baaa-eb0dcc11254e_ContentBits">
    <vt:lpwstr>0</vt:lpwstr>
  </property>
  <property fmtid="{D5CDD505-2E9C-101B-9397-08002B2CF9AE}" pid="11" name="MSIP_Label_1f1df539-6093-4ec5-baaa-eb0dcc11254e_Tag">
    <vt:lpwstr>50, 3, 0, 1</vt:lpwstr>
  </property>
</Properties>
</file>